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373" r:id="rId2"/>
    <p:sldId id="381" r:id="rId3"/>
    <p:sldId id="382" r:id="rId4"/>
    <p:sldId id="380" r:id="rId5"/>
    <p:sldId id="384" r:id="rId6"/>
    <p:sldId id="394" r:id="rId7"/>
    <p:sldId id="388" r:id="rId8"/>
    <p:sldId id="408" r:id="rId9"/>
    <p:sldId id="417" r:id="rId10"/>
    <p:sldId id="409" r:id="rId11"/>
    <p:sldId id="420" r:id="rId12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003F"/>
    <a:srgbClr val="CC9900"/>
    <a:srgbClr val="FFFF99"/>
    <a:srgbClr val="FFFFCC"/>
    <a:srgbClr val="6F0101"/>
    <a:srgbClr val="68080A"/>
    <a:srgbClr val="4D7000"/>
    <a:srgbClr val="324800"/>
    <a:srgbClr val="074F01"/>
    <a:srgbClr val="0033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佈景主題樣式 2 - 輔色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佈景主題樣式 2 - 輔色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佈景主題樣式 2 - 輔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佈景主題樣式 2 - 輔色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4" autoAdjust="0"/>
    <p:restoredTop sz="97810" autoAdjust="0"/>
  </p:normalViewPr>
  <p:slideViewPr>
    <p:cSldViewPr showGuides="1">
      <p:cViewPr varScale="1">
        <p:scale>
          <a:sx n="103" d="100"/>
          <a:sy n="103" d="100"/>
        </p:scale>
        <p:origin x="23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28A7008-192A-4629-BA23-DD81959F5D2D}" type="datetimeFigureOut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AA3AE10-62D5-471F-BAD7-83858DB1F8D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76495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726607-CBB8-4E38-A128-CAF368E1FB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1251052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726607-CBB8-4E38-A128-CAF368E1FB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17969736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726607-CBB8-4E38-A128-CAF368E1FB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1486482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726607-CBB8-4E38-A128-CAF368E1FB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28800455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726607-CBB8-4E38-A128-CAF368E1FB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1600957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726607-CBB8-4E38-A128-CAF368E1FB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5931895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A8CDD4-E7E9-4772-9D23-450CF2CAC915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6004776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A8CDD4-E7E9-4772-9D23-450CF2CAC915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2300605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A8CDD4-E7E9-4772-9D23-450CF2CAC915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0833083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A8CDD4-E7E9-4772-9D23-450CF2CAC915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801356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矩形 3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手繪多邊形 4"/>
          <p:cNvSpPr/>
          <p:nvPr userDrawn="1"/>
        </p:nvSpPr>
        <p:spPr>
          <a:xfrm>
            <a:off x="0" y="-642938"/>
            <a:ext cx="9144000" cy="5572126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642918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642918 h 6858000"/>
              <a:gd name="connsiteX0" fmla="*/ 0 w 9144000"/>
              <a:gd name="connsiteY0" fmla="*/ 0 h 6215082"/>
              <a:gd name="connsiteX1" fmla="*/ 9144000 w 9144000"/>
              <a:gd name="connsiteY1" fmla="*/ 0 h 6215082"/>
              <a:gd name="connsiteX2" fmla="*/ 9144000 w 9144000"/>
              <a:gd name="connsiteY2" fmla="*/ 6215082 h 6215082"/>
              <a:gd name="connsiteX3" fmla="*/ 0 w 9144000"/>
              <a:gd name="connsiteY3" fmla="*/ 6215082 h 6215082"/>
              <a:gd name="connsiteX4" fmla="*/ 0 w 9144000"/>
              <a:gd name="connsiteY4" fmla="*/ 0 h 6215082"/>
              <a:gd name="connsiteX0" fmla="*/ 0 w 9144000"/>
              <a:gd name="connsiteY0" fmla="*/ 571480 h 6786562"/>
              <a:gd name="connsiteX1" fmla="*/ 9144000 w 9144000"/>
              <a:gd name="connsiteY1" fmla="*/ 571480 h 6786562"/>
              <a:gd name="connsiteX2" fmla="*/ 9144000 w 9144000"/>
              <a:gd name="connsiteY2" fmla="*/ 6786562 h 6786562"/>
              <a:gd name="connsiteX3" fmla="*/ 0 w 9144000"/>
              <a:gd name="connsiteY3" fmla="*/ 6786562 h 6786562"/>
              <a:gd name="connsiteX4" fmla="*/ 0 w 9144000"/>
              <a:gd name="connsiteY4" fmla="*/ 571480 h 6786562"/>
              <a:gd name="connsiteX0" fmla="*/ 0 w 9144000"/>
              <a:gd name="connsiteY0" fmla="*/ 571480 h 6786562"/>
              <a:gd name="connsiteX1" fmla="*/ 9144000 w 9144000"/>
              <a:gd name="connsiteY1" fmla="*/ 571480 h 6786562"/>
              <a:gd name="connsiteX2" fmla="*/ 9144000 w 9144000"/>
              <a:gd name="connsiteY2" fmla="*/ 6786562 h 6786562"/>
              <a:gd name="connsiteX3" fmla="*/ 0 w 9144000"/>
              <a:gd name="connsiteY3" fmla="*/ 6786562 h 6786562"/>
              <a:gd name="connsiteX4" fmla="*/ 0 w 9144000"/>
              <a:gd name="connsiteY4" fmla="*/ 571480 h 6786562"/>
              <a:gd name="connsiteX0" fmla="*/ 0 w 9144000"/>
              <a:gd name="connsiteY0" fmla="*/ 571480 h 6786562"/>
              <a:gd name="connsiteX1" fmla="*/ 9144000 w 9144000"/>
              <a:gd name="connsiteY1" fmla="*/ 571480 h 6786562"/>
              <a:gd name="connsiteX2" fmla="*/ 9144000 w 9144000"/>
              <a:gd name="connsiteY2" fmla="*/ 6786562 h 6786562"/>
              <a:gd name="connsiteX3" fmla="*/ 0 w 9144000"/>
              <a:gd name="connsiteY3" fmla="*/ 5504626 h 6786562"/>
              <a:gd name="connsiteX4" fmla="*/ 0 w 9144000"/>
              <a:gd name="connsiteY4" fmla="*/ 571480 h 6786562"/>
              <a:gd name="connsiteX0" fmla="*/ 0 w 9144000"/>
              <a:gd name="connsiteY0" fmla="*/ 571480 h 6032471"/>
              <a:gd name="connsiteX1" fmla="*/ 9144000 w 9144000"/>
              <a:gd name="connsiteY1" fmla="*/ 571480 h 6032471"/>
              <a:gd name="connsiteX2" fmla="*/ 9144000 w 9144000"/>
              <a:gd name="connsiteY2" fmla="*/ 6032471 h 6032471"/>
              <a:gd name="connsiteX3" fmla="*/ 0 w 9144000"/>
              <a:gd name="connsiteY3" fmla="*/ 5504626 h 6032471"/>
              <a:gd name="connsiteX4" fmla="*/ 0 w 9144000"/>
              <a:gd name="connsiteY4" fmla="*/ 571480 h 6032471"/>
              <a:gd name="connsiteX0" fmla="*/ 0 w 9144000"/>
              <a:gd name="connsiteY0" fmla="*/ 571480 h 6032471"/>
              <a:gd name="connsiteX1" fmla="*/ 9144000 w 9144000"/>
              <a:gd name="connsiteY1" fmla="*/ 571480 h 6032471"/>
              <a:gd name="connsiteX2" fmla="*/ 9144000 w 9144000"/>
              <a:gd name="connsiteY2" fmla="*/ 6032471 h 6032471"/>
              <a:gd name="connsiteX3" fmla="*/ 0 w 9144000"/>
              <a:gd name="connsiteY3" fmla="*/ 5504626 h 6032471"/>
              <a:gd name="connsiteX4" fmla="*/ 0 w 9144000"/>
              <a:gd name="connsiteY4" fmla="*/ 571480 h 6032471"/>
              <a:gd name="connsiteX0" fmla="*/ 0 w 9144000"/>
              <a:gd name="connsiteY0" fmla="*/ 571480 h 6032471"/>
              <a:gd name="connsiteX1" fmla="*/ 9144000 w 9144000"/>
              <a:gd name="connsiteY1" fmla="*/ 571480 h 6032471"/>
              <a:gd name="connsiteX2" fmla="*/ 9144000 w 9144000"/>
              <a:gd name="connsiteY2" fmla="*/ 6032471 h 6032471"/>
              <a:gd name="connsiteX3" fmla="*/ 0 w 9144000"/>
              <a:gd name="connsiteY3" fmla="*/ 5504626 h 6032471"/>
              <a:gd name="connsiteX4" fmla="*/ 0 w 9144000"/>
              <a:gd name="connsiteY4" fmla="*/ 571480 h 6032471"/>
              <a:gd name="connsiteX0" fmla="*/ 0 w 9144000"/>
              <a:gd name="connsiteY0" fmla="*/ 571480 h 6032471"/>
              <a:gd name="connsiteX1" fmla="*/ 9144000 w 9144000"/>
              <a:gd name="connsiteY1" fmla="*/ 571480 h 6032471"/>
              <a:gd name="connsiteX2" fmla="*/ 9144000 w 9144000"/>
              <a:gd name="connsiteY2" fmla="*/ 6032471 h 6032471"/>
              <a:gd name="connsiteX3" fmla="*/ 0 w 9144000"/>
              <a:gd name="connsiteY3" fmla="*/ 5504626 h 6032471"/>
              <a:gd name="connsiteX4" fmla="*/ 0 w 9144000"/>
              <a:gd name="connsiteY4" fmla="*/ 571480 h 6032471"/>
              <a:gd name="connsiteX0" fmla="*/ 0 w 9144000"/>
              <a:gd name="connsiteY0" fmla="*/ 1791095 h 7252086"/>
              <a:gd name="connsiteX1" fmla="*/ 9144000 w 9144000"/>
              <a:gd name="connsiteY1" fmla="*/ 1791095 h 7252086"/>
              <a:gd name="connsiteX2" fmla="*/ 9144000 w 9144000"/>
              <a:gd name="connsiteY2" fmla="*/ 7252086 h 7252086"/>
              <a:gd name="connsiteX3" fmla="*/ 0 w 9144000"/>
              <a:gd name="connsiteY3" fmla="*/ 6724241 h 7252086"/>
              <a:gd name="connsiteX4" fmla="*/ 0 w 9144000"/>
              <a:gd name="connsiteY4" fmla="*/ 1791095 h 7252086"/>
              <a:gd name="connsiteX0" fmla="*/ 0 w 9144000"/>
              <a:gd name="connsiteY0" fmla="*/ 2464264 h 7925255"/>
              <a:gd name="connsiteX1" fmla="*/ 9144000 w 9144000"/>
              <a:gd name="connsiteY1" fmla="*/ 2464264 h 7925255"/>
              <a:gd name="connsiteX2" fmla="*/ 9144000 w 9144000"/>
              <a:gd name="connsiteY2" fmla="*/ 7925255 h 7925255"/>
              <a:gd name="connsiteX3" fmla="*/ 0 w 9144000"/>
              <a:gd name="connsiteY3" fmla="*/ 7397410 h 7925255"/>
              <a:gd name="connsiteX4" fmla="*/ 0 w 9144000"/>
              <a:gd name="connsiteY4" fmla="*/ 2464264 h 7925255"/>
              <a:gd name="connsiteX0" fmla="*/ 0 w 9144000"/>
              <a:gd name="connsiteY0" fmla="*/ 2464264 h 7925255"/>
              <a:gd name="connsiteX1" fmla="*/ 9144000 w 9144000"/>
              <a:gd name="connsiteY1" fmla="*/ 2464264 h 7925255"/>
              <a:gd name="connsiteX2" fmla="*/ 9144000 w 9144000"/>
              <a:gd name="connsiteY2" fmla="*/ 7925255 h 7925255"/>
              <a:gd name="connsiteX3" fmla="*/ 0 w 9144000"/>
              <a:gd name="connsiteY3" fmla="*/ 7397410 h 7925255"/>
              <a:gd name="connsiteX4" fmla="*/ 0 w 9144000"/>
              <a:gd name="connsiteY4" fmla="*/ 2464264 h 7925255"/>
              <a:gd name="connsiteX0" fmla="*/ 0 w 9144000"/>
              <a:gd name="connsiteY0" fmla="*/ 2464264 h 7925255"/>
              <a:gd name="connsiteX1" fmla="*/ 9144000 w 9144000"/>
              <a:gd name="connsiteY1" fmla="*/ 2464264 h 7925255"/>
              <a:gd name="connsiteX2" fmla="*/ 9144000 w 9144000"/>
              <a:gd name="connsiteY2" fmla="*/ 7925255 h 7925255"/>
              <a:gd name="connsiteX3" fmla="*/ 0 w 9144000"/>
              <a:gd name="connsiteY3" fmla="*/ 7397410 h 7925255"/>
              <a:gd name="connsiteX4" fmla="*/ 0 w 9144000"/>
              <a:gd name="connsiteY4" fmla="*/ 2464264 h 7925255"/>
              <a:gd name="connsiteX0" fmla="*/ 0 w 9144000"/>
              <a:gd name="connsiteY0" fmla="*/ 2464264 h 7925255"/>
              <a:gd name="connsiteX1" fmla="*/ 9144000 w 9144000"/>
              <a:gd name="connsiteY1" fmla="*/ 2464264 h 7925255"/>
              <a:gd name="connsiteX2" fmla="*/ 9144000 w 9144000"/>
              <a:gd name="connsiteY2" fmla="*/ 7925255 h 7925255"/>
              <a:gd name="connsiteX3" fmla="*/ 0 w 9144000"/>
              <a:gd name="connsiteY3" fmla="*/ 7397410 h 7925255"/>
              <a:gd name="connsiteX4" fmla="*/ 0 w 9144000"/>
              <a:gd name="connsiteY4" fmla="*/ 2464264 h 7925255"/>
              <a:gd name="connsiteX0" fmla="*/ 0 w 9144000"/>
              <a:gd name="connsiteY0" fmla="*/ 2464264 h 8916666"/>
              <a:gd name="connsiteX1" fmla="*/ 9144000 w 9144000"/>
              <a:gd name="connsiteY1" fmla="*/ 2464264 h 8916666"/>
              <a:gd name="connsiteX2" fmla="*/ 9144000 w 9144000"/>
              <a:gd name="connsiteY2" fmla="*/ 7925255 h 8916666"/>
              <a:gd name="connsiteX3" fmla="*/ 0 w 9144000"/>
              <a:gd name="connsiteY3" fmla="*/ 7397410 h 8916666"/>
              <a:gd name="connsiteX4" fmla="*/ 0 w 9144000"/>
              <a:gd name="connsiteY4" fmla="*/ 2464264 h 8916666"/>
              <a:gd name="connsiteX0" fmla="*/ 0 w 9144000"/>
              <a:gd name="connsiteY0" fmla="*/ 2464264 h 9105753"/>
              <a:gd name="connsiteX1" fmla="*/ 9144000 w 9144000"/>
              <a:gd name="connsiteY1" fmla="*/ 2464264 h 9105753"/>
              <a:gd name="connsiteX2" fmla="*/ 9144000 w 9144000"/>
              <a:gd name="connsiteY2" fmla="*/ 7925255 h 9105753"/>
              <a:gd name="connsiteX3" fmla="*/ 0 w 9144000"/>
              <a:gd name="connsiteY3" fmla="*/ 7397410 h 9105753"/>
              <a:gd name="connsiteX4" fmla="*/ 0 w 9144000"/>
              <a:gd name="connsiteY4" fmla="*/ 2464264 h 9105753"/>
              <a:gd name="connsiteX0" fmla="*/ 0 w 9144000"/>
              <a:gd name="connsiteY0" fmla="*/ 2464264 h 9599420"/>
              <a:gd name="connsiteX1" fmla="*/ 9144000 w 9144000"/>
              <a:gd name="connsiteY1" fmla="*/ 2464264 h 9599420"/>
              <a:gd name="connsiteX2" fmla="*/ 9144000 w 9144000"/>
              <a:gd name="connsiteY2" fmla="*/ 7925255 h 9599420"/>
              <a:gd name="connsiteX3" fmla="*/ 0 w 9144000"/>
              <a:gd name="connsiteY3" fmla="*/ 7397410 h 9599420"/>
              <a:gd name="connsiteX4" fmla="*/ 0 w 9144000"/>
              <a:gd name="connsiteY4" fmla="*/ 2464264 h 9599420"/>
              <a:gd name="connsiteX0" fmla="*/ 0 w 9144000"/>
              <a:gd name="connsiteY0" fmla="*/ 2464264 h 9599420"/>
              <a:gd name="connsiteX1" fmla="*/ 9144000 w 9144000"/>
              <a:gd name="connsiteY1" fmla="*/ 2464264 h 9599420"/>
              <a:gd name="connsiteX2" fmla="*/ 9144000 w 9144000"/>
              <a:gd name="connsiteY2" fmla="*/ 7925255 h 9599420"/>
              <a:gd name="connsiteX3" fmla="*/ 0 w 9144000"/>
              <a:gd name="connsiteY3" fmla="*/ 7397410 h 9599420"/>
              <a:gd name="connsiteX4" fmla="*/ 0 w 9144000"/>
              <a:gd name="connsiteY4" fmla="*/ 2464264 h 9599420"/>
              <a:gd name="connsiteX0" fmla="*/ 0 w 9144000"/>
              <a:gd name="connsiteY0" fmla="*/ 2464264 h 9114331"/>
              <a:gd name="connsiteX1" fmla="*/ 9144000 w 9144000"/>
              <a:gd name="connsiteY1" fmla="*/ 2464264 h 9114331"/>
              <a:gd name="connsiteX2" fmla="*/ 9144000 w 9144000"/>
              <a:gd name="connsiteY2" fmla="*/ 7925255 h 9114331"/>
              <a:gd name="connsiteX3" fmla="*/ 0 w 9144000"/>
              <a:gd name="connsiteY3" fmla="*/ 7397410 h 9114331"/>
              <a:gd name="connsiteX4" fmla="*/ 0 w 9144000"/>
              <a:gd name="connsiteY4" fmla="*/ 2464264 h 9114331"/>
              <a:gd name="connsiteX0" fmla="*/ 0 w 9144000"/>
              <a:gd name="connsiteY0" fmla="*/ 2464264 h 9432604"/>
              <a:gd name="connsiteX1" fmla="*/ 9144000 w 9144000"/>
              <a:gd name="connsiteY1" fmla="*/ 2464264 h 9432604"/>
              <a:gd name="connsiteX2" fmla="*/ 9144000 w 9144000"/>
              <a:gd name="connsiteY2" fmla="*/ 7925255 h 9432604"/>
              <a:gd name="connsiteX3" fmla="*/ 0 w 9144000"/>
              <a:gd name="connsiteY3" fmla="*/ 7397410 h 9432604"/>
              <a:gd name="connsiteX4" fmla="*/ 0 w 9144000"/>
              <a:gd name="connsiteY4" fmla="*/ 2464264 h 9432604"/>
              <a:gd name="connsiteX0" fmla="*/ 0 w 9144000"/>
              <a:gd name="connsiteY0" fmla="*/ 2464264 h 9432604"/>
              <a:gd name="connsiteX1" fmla="*/ 9144000 w 9144000"/>
              <a:gd name="connsiteY1" fmla="*/ 2464264 h 9432604"/>
              <a:gd name="connsiteX2" fmla="*/ 9144000 w 9144000"/>
              <a:gd name="connsiteY2" fmla="*/ 7925255 h 9432604"/>
              <a:gd name="connsiteX3" fmla="*/ 0 w 9144000"/>
              <a:gd name="connsiteY3" fmla="*/ 7397410 h 9432604"/>
              <a:gd name="connsiteX4" fmla="*/ 0 w 9144000"/>
              <a:gd name="connsiteY4" fmla="*/ 2464264 h 9432604"/>
              <a:gd name="connsiteX0" fmla="*/ 0 w 9144000"/>
              <a:gd name="connsiteY0" fmla="*/ 2464264 h 9943887"/>
              <a:gd name="connsiteX1" fmla="*/ 9144000 w 9144000"/>
              <a:gd name="connsiteY1" fmla="*/ 2464264 h 9943887"/>
              <a:gd name="connsiteX2" fmla="*/ 9144000 w 9144000"/>
              <a:gd name="connsiteY2" fmla="*/ 7925255 h 9943887"/>
              <a:gd name="connsiteX3" fmla="*/ 0 w 9144000"/>
              <a:gd name="connsiteY3" fmla="*/ 7397410 h 9943887"/>
              <a:gd name="connsiteX4" fmla="*/ 0 w 9144000"/>
              <a:gd name="connsiteY4" fmla="*/ 2464264 h 9943887"/>
              <a:gd name="connsiteX0" fmla="*/ 0 w 9144000"/>
              <a:gd name="connsiteY0" fmla="*/ 2464264 h 9943887"/>
              <a:gd name="connsiteX1" fmla="*/ 9144000 w 9144000"/>
              <a:gd name="connsiteY1" fmla="*/ 2464264 h 9943887"/>
              <a:gd name="connsiteX2" fmla="*/ 9144000 w 9144000"/>
              <a:gd name="connsiteY2" fmla="*/ 8402850 h 9943887"/>
              <a:gd name="connsiteX3" fmla="*/ 0 w 9144000"/>
              <a:gd name="connsiteY3" fmla="*/ 7397410 h 9943887"/>
              <a:gd name="connsiteX4" fmla="*/ 0 w 9144000"/>
              <a:gd name="connsiteY4" fmla="*/ 2464264 h 9943887"/>
              <a:gd name="connsiteX0" fmla="*/ 0 w 9144000"/>
              <a:gd name="connsiteY0" fmla="*/ 2464264 h 9943887"/>
              <a:gd name="connsiteX1" fmla="*/ 9144000 w 9144000"/>
              <a:gd name="connsiteY1" fmla="*/ 2464264 h 9943887"/>
              <a:gd name="connsiteX2" fmla="*/ 9144000 w 9144000"/>
              <a:gd name="connsiteY2" fmla="*/ 8402850 h 9943887"/>
              <a:gd name="connsiteX3" fmla="*/ 0 w 9144000"/>
              <a:gd name="connsiteY3" fmla="*/ 7397410 h 9943887"/>
              <a:gd name="connsiteX4" fmla="*/ 0 w 9144000"/>
              <a:gd name="connsiteY4" fmla="*/ 2464264 h 9943887"/>
              <a:gd name="connsiteX0" fmla="*/ 0 w 9144000"/>
              <a:gd name="connsiteY0" fmla="*/ 2464264 h 9346804"/>
              <a:gd name="connsiteX1" fmla="*/ 9144000 w 9144000"/>
              <a:gd name="connsiteY1" fmla="*/ 2464264 h 9346804"/>
              <a:gd name="connsiteX2" fmla="*/ 9144000 w 9144000"/>
              <a:gd name="connsiteY2" fmla="*/ 8402850 h 9346804"/>
              <a:gd name="connsiteX3" fmla="*/ 0 w 9144000"/>
              <a:gd name="connsiteY3" fmla="*/ 6800328 h 9346804"/>
              <a:gd name="connsiteX4" fmla="*/ 0 w 9144000"/>
              <a:gd name="connsiteY4" fmla="*/ 2464264 h 9346804"/>
              <a:gd name="connsiteX0" fmla="*/ 0 w 9144000"/>
              <a:gd name="connsiteY0" fmla="*/ 2105998 h 9346806"/>
              <a:gd name="connsiteX1" fmla="*/ 9144000 w 9144000"/>
              <a:gd name="connsiteY1" fmla="*/ 2464264 h 9346806"/>
              <a:gd name="connsiteX2" fmla="*/ 9144000 w 9144000"/>
              <a:gd name="connsiteY2" fmla="*/ 8402850 h 9346806"/>
              <a:gd name="connsiteX3" fmla="*/ 0 w 9144000"/>
              <a:gd name="connsiteY3" fmla="*/ 6800328 h 9346806"/>
              <a:gd name="connsiteX4" fmla="*/ 0 w 9144000"/>
              <a:gd name="connsiteY4" fmla="*/ 2105998 h 9346806"/>
              <a:gd name="connsiteX0" fmla="*/ 0 w 9144000"/>
              <a:gd name="connsiteY0" fmla="*/ 2105998 h 9346804"/>
              <a:gd name="connsiteX1" fmla="*/ 9144000 w 9144000"/>
              <a:gd name="connsiteY1" fmla="*/ 2464264 h 9346804"/>
              <a:gd name="connsiteX2" fmla="*/ 9144000 w 9144000"/>
              <a:gd name="connsiteY2" fmla="*/ 8402850 h 9346804"/>
              <a:gd name="connsiteX3" fmla="*/ 0 w 9144000"/>
              <a:gd name="connsiteY3" fmla="*/ 6800328 h 9346804"/>
              <a:gd name="connsiteX4" fmla="*/ 0 w 9144000"/>
              <a:gd name="connsiteY4" fmla="*/ 2105998 h 9346804"/>
              <a:gd name="connsiteX0" fmla="*/ 0 w 9144000"/>
              <a:gd name="connsiteY0" fmla="*/ 2105998 h 9346806"/>
              <a:gd name="connsiteX1" fmla="*/ 9144000 w 9144000"/>
              <a:gd name="connsiteY1" fmla="*/ 2464264 h 9346806"/>
              <a:gd name="connsiteX2" fmla="*/ 9144000 w 9144000"/>
              <a:gd name="connsiteY2" fmla="*/ 8402850 h 9346806"/>
              <a:gd name="connsiteX3" fmla="*/ 0 w 9144000"/>
              <a:gd name="connsiteY3" fmla="*/ 6800328 h 9346806"/>
              <a:gd name="connsiteX4" fmla="*/ 0 w 9144000"/>
              <a:gd name="connsiteY4" fmla="*/ 2105998 h 9346806"/>
              <a:gd name="connsiteX0" fmla="*/ 0 w 9144000"/>
              <a:gd name="connsiteY0" fmla="*/ 2105998 h 9771176"/>
              <a:gd name="connsiteX1" fmla="*/ 9144000 w 9144000"/>
              <a:gd name="connsiteY1" fmla="*/ 2464264 h 9771176"/>
              <a:gd name="connsiteX2" fmla="*/ 9144000 w 9144000"/>
              <a:gd name="connsiteY2" fmla="*/ 8402850 h 9771176"/>
              <a:gd name="connsiteX3" fmla="*/ 0 w 9144000"/>
              <a:gd name="connsiteY3" fmla="*/ 6800328 h 9771176"/>
              <a:gd name="connsiteX4" fmla="*/ 0 w 9144000"/>
              <a:gd name="connsiteY4" fmla="*/ 2105998 h 9771176"/>
              <a:gd name="connsiteX0" fmla="*/ 0 w 9144000"/>
              <a:gd name="connsiteY0" fmla="*/ 2105998 h 9548392"/>
              <a:gd name="connsiteX1" fmla="*/ 9144000 w 9144000"/>
              <a:gd name="connsiteY1" fmla="*/ 2464264 h 9548392"/>
              <a:gd name="connsiteX2" fmla="*/ 9144000 w 9144000"/>
              <a:gd name="connsiteY2" fmla="*/ 8402850 h 9548392"/>
              <a:gd name="connsiteX3" fmla="*/ 0 w 9144000"/>
              <a:gd name="connsiteY3" fmla="*/ 6800328 h 9548392"/>
              <a:gd name="connsiteX4" fmla="*/ 0 w 9144000"/>
              <a:gd name="connsiteY4" fmla="*/ 2105998 h 9548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9548392">
                <a:moveTo>
                  <a:pt x="0" y="2105998"/>
                </a:moveTo>
                <a:cubicBezTo>
                  <a:pt x="3303432" y="3433605"/>
                  <a:pt x="5998662" y="0"/>
                  <a:pt x="9144000" y="2464264"/>
                </a:cubicBezTo>
                <a:lnTo>
                  <a:pt x="9144000" y="8402850"/>
                </a:lnTo>
                <a:cubicBezTo>
                  <a:pt x="5136779" y="6278382"/>
                  <a:pt x="4217257" y="9548392"/>
                  <a:pt x="0" y="6800328"/>
                </a:cubicBezTo>
                <a:lnTo>
                  <a:pt x="0" y="21059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手繪多邊形 5"/>
          <p:cNvSpPr/>
          <p:nvPr userDrawn="1"/>
        </p:nvSpPr>
        <p:spPr>
          <a:xfrm>
            <a:off x="0" y="3681413"/>
            <a:ext cx="9144000" cy="3511550"/>
          </a:xfrm>
          <a:custGeom>
            <a:avLst/>
            <a:gdLst>
              <a:gd name="connsiteX0" fmla="*/ 0 w 9144000"/>
              <a:gd name="connsiteY0" fmla="*/ 0 h 2357430"/>
              <a:gd name="connsiteX1" fmla="*/ 9144000 w 9144000"/>
              <a:gd name="connsiteY1" fmla="*/ 0 h 2357430"/>
              <a:gd name="connsiteX2" fmla="*/ 9144000 w 9144000"/>
              <a:gd name="connsiteY2" fmla="*/ 2357430 h 2357430"/>
              <a:gd name="connsiteX3" fmla="*/ 0 w 9144000"/>
              <a:gd name="connsiteY3" fmla="*/ 2357430 h 2357430"/>
              <a:gd name="connsiteX4" fmla="*/ 0 w 9144000"/>
              <a:gd name="connsiteY4" fmla="*/ 0 h 2357430"/>
              <a:gd name="connsiteX0" fmla="*/ 0 w 9144000"/>
              <a:gd name="connsiteY0" fmla="*/ 0 h 2357430"/>
              <a:gd name="connsiteX1" fmla="*/ 9144000 w 9144000"/>
              <a:gd name="connsiteY1" fmla="*/ 0 h 2357430"/>
              <a:gd name="connsiteX2" fmla="*/ 9144000 w 9144000"/>
              <a:gd name="connsiteY2" fmla="*/ 2357430 h 2357430"/>
              <a:gd name="connsiteX3" fmla="*/ 0 w 9144000"/>
              <a:gd name="connsiteY3" fmla="*/ 2357430 h 2357430"/>
              <a:gd name="connsiteX4" fmla="*/ 0 w 9144000"/>
              <a:gd name="connsiteY4" fmla="*/ 0 h 2357430"/>
              <a:gd name="connsiteX0" fmla="*/ 0 w 9144000"/>
              <a:gd name="connsiteY0" fmla="*/ 1078101 h 3435531"/>
              <a:gd name="connsiteX1" fmla="*/ 9144000 w 9144000"/>
              <a:gd name="connsiteY1" fmla="*/ 1078101 h 3435531"/>
              <a:gd name="connsiteX2" fmla="*/ 9144000 w 9144000"/>
              <a:gd name="connsiteY2" fmla="*/ 3435531 h 3435531"/>
              <a:gd name="connsiteX3" fmla="*/ 0 w 9144000"/>
              <a:gd name="connsiteY3" fmla="*/ 3435531 h 3435531"/>
              <a:gd name="connsiteX4" fmla="*/ 0 w 9144000"/>
              <a:gd name="connsiteY4" fmla="*/ 1078101 h 3435531"/>
              <a:gd name="connsiteX0" fmla="*/ 0 w 9144000"/>
              <a:gd name="connsiteY0" fmla="*/ 1078101 h 3435531"/>
              <a:gd name="connsiteX1" fmla="*/ 9144000 w 9144000"/>
              <a:gd name="connsiteY1" fmla="*/ 1078101 h 3435531"/>
              <a:gd name="connsiteX2" fmla="*/ 9144000 w 9144000"/>
              <a:gd name="connsiteY2" fmla="*/ 3435531 h 3435531"/>
              <a:gd name="connsiteX3" fmla="*/ 0 w 9144000"/>
              <a:gd name="connsiteY3" fmla="*/ 3435531 h 3435531"/>
              <a:gd name="connsiteX4" fmla="*/ 0 w 9144000"/>
              <a:gd name="connsiteY4" fmla="*/ 1078101 h 3435531"/>
              <a:gd name="connsiteX0" fmla="*/ 0 w 9144000"/>
              <a:gd name="connsiteY0" fmla="*/ 1078101 h 3435531"/>
              <a:gd name="connsiteX1" fmla="*/ 9144000 w 9144000"/>
              <a:gd name="connsiteY1" fmla="*/ 1078101 h 3435531"/>
              <a:gd name="connsiteX2" fmla="*/ 9144000 w 9144000"/>
              <a:gd name="connsiteY2" fmla="*/ 3435531 h 3435531"/>
              <a:gd name="connsiteX3" fmla="*/ 0 w 9144000"/>
              <a:gd name="connsiteY3" fmla="*/ 3435531 h 3435531"/>
              <a:gd name="connsiteX4" fmla="*/ 0 w 9144000"/>
              <a:gd name="connsiteY4" fmla="*/ 1078101 h 3435531"/>
              <a:gd name="connsiteX0" fmla="*/ 0 w 9144000"/>
              <a:gd name="connsiteY0" fmla="*/ 2538683 h 4896113"/>
              <a:gd name="connsiteX1" fmla="*/ 9144000 w 9144000"/>
              <a:gd name="connsiteY1" fmla="*/ 2538683 h 4896113"/>
              <a:gd name="connsiteX2" fmla="*/ 9144000 w 9144000"/>
              <a:gd name="connsiteY2" fmla="*/ 4896113 h 4896113"/>
              <a:gd name="connsiteX3" fmla="*/ 0 w 9144000"/>
              <a:gd name="connsiteY3" fmla="*/ 4896113 h 4896113"/>
              <a:gd name="connsiteX4" fmla="*/ 0 w 9144000"/>
              <a:gd name="connsiteY4" fmla="*/ 2538683 h 4896113"/>
              <a:gd name="connsiteX0" fmla="*/ 0 w 9144000"/>
              <a:gd name="connsiteY0" fmla="*/ 2538683 h 5343710"/>
              <a:gd name="connsiteX1" fmla="*/ 9144000 w 9144000"/>
              <a:gd name="connsiteY1" fmla="*/ 2538683 h 5343710"/>
              <a:gd name="connsiteX2" fmla="*/ 9144000 w 9144000"/>
              <a:gd name="connsiteY2" fmla="*/ 4896113 h 5343710"/>
              <a:gd name="connsiteX3" fmla="*/ 0 w 9144000"/>
              <a:gd name="connsiteY3" fmla="*/ 4896113 h 5343710"/>
              <a:gd name="connsiteX4" fmla="*/ 0 w 9144000"/>
              <a:gd name="connsiteY4" fmla="*/ 2538683 h 5343710"/>
              <a:gd name="connsiteX0" fmla="*/ 0 w 9144000"/>
              <a:gd name="connsiteY0" fmla="*/ 1886930 h 4691957"/>
              <a:gd name="connsiteX1" fmla="*/ 9144000 w 9144000"/>
              <a:gd name="connsiteY1" fmla="*/ 1886930 h 4691957"/>
              <a:gd name="connsiteX2" fmla="*/ 9144000 w 9144000"/>
              <a:gd name="connsiteY2" fmla="*/ 4244360 h 4691957"/>
              <a:gd name="connsiteX3" fmla="*/ 0 w 9144000"/>
              <a:gd name="connsiteY3" fmla="*/ 4244360 h 4691957"/>
              <a:gd name="connsiteX4" fmla="*/ 0 w 9144000"/>
              <a:gd name="connsiteY4" fmla="*/ 1886930 h 4691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4691957">
                <a:moveTo>
                  <a:pt x="0" y="1886930"/>
                </a:moveTo>
                <a:cubicBezTo>
                  <a:pt x="3492116" y="4691957"/>
                  <a:pt x="6012043" y="0"/>
                  <a:pt x="9144000" y="1886930"/>
                </a:cubicBezTo>
                <a:lnTo>
                  <a:pt x="9144000" y="4244360"/>
                </a:lnTo>
                <a:lnTo>
                  <a:pt x="0" y="4244360"/>
                </a:lnTo>
                <a:lnTo>
                  <a:pt x="0" y="18869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手繪多邊形 6"/>
          <p:cNvSpPr/>
          <p:nvPr userDrawn="1"/>
        </p:nvSpPr>
        <p:spPr>
          <a:xfrm flipH="1" flipV="1">
            <a:off x="0" y="3108325"/>
            <a:ext cx="9144000" cy="3470275"/>
          </a:xfrm>
          <a:custGeom>
            <a:avLst/>
            <a:gdLst>
              <a:gd name="connsiteX0" fmla="*/ 0 w 9144000"/>
              <a:gd name="connsiteY0" fmla="*/ 0 h 2357430"/>
              <a:gd name="connsiteX1" fmla="*/ 9144000 w 9144000"/>
              <a:gd name="connsiteY1" fmla="*/ 0 h 2357430"/>
              <a:gd name="connsiteX2" fmla="*/ 9144000 w 9144000"/>
              <a:gd name="connsiteY2" fmla="*/ 2357430 h 2357430"/>
              <a:gd name="connsiteX3" fmla="*/ 0 w 9144000"/>
              <a:gd name="connsiteY3" fmla="*/ 2357430 h 2357430"/>
              <a:gd name="connsiteX4" fmla="*/ 0 w 9144000"/>
              <a:gd name="connsiteY4" fmla="*/ 0 h 2357430"/>
              <a:gd name="connsiteX0" fmla="*/ 0 w 9144000"/>
              <a:gd name="connsiteY0" fmla="*/ 0 h 2357430"/>
              <a:gd name="connsiteX1" fmla="*/ 9144000 w 9144000"/>
              <a:gd name="connsiteY1" fmla="*/ 0 h 2357430"/>
              <a:gd name="connsiteX2" fmla="*/ 9144000 w 9144000"/>
              <a:gd name="connsiteY2" fmla="*/ 2357430 h 2357430"/>
              <a:gd name="connsiteX3" fmla="*/ 0 w 9144000"/>
              <a:gd name="connsiteY3" fmla="*/ 2357430 h 2357430"/>
              <a:gd name="connsiteX4" fmla="*/ 0 w 9144000"/>
              <a:gd name="connsiteY4" fmla="*/ 0 h 2357430"/>
              <a:gd name="connsiteX0" fmla="*/ 0 w 9144000"/>
              <a:gd name="connsiteY0" fmla="*/ 1078101 h 3435531"/>
              <a:gd name="connsiteX1" fmla="*/ 9144000 w 9144000"/>
              <a:gd name="connsiteY1" fmla="*/ 1078101 h 3435531"/>
              <a:gd name="connsiteX2" fmla="*/ 9144000 w 9144000"/>
              <a:gd name="connsiteY2" fmla="*/ 3435531 h 3435531"/>
              <a:gd name="connsiteX3" fmla="*/ 0 w 9144000"/>
              <a:gd name="connsiteY3" fmla="*/ 3435531 h 3435531"/>
              <a:gd name="connsiteX4" fmla="*/ 0 w 9144000"/>
              <a:gd name="connsiteY4" fmla="*/ 1078101 h 3435531"/>
              <a:gd name="connsiteX0" fmla="*/ 0 w 9144000"/>
              <a:gd name="connsiteY0" fmla="*/ 1078101 h 3435531"/>
              <a:gd name="connsiteX1" fmla="*/ 9144000 w 9144000"/>
              <a:gd name="connsiteY1" fmla="*/ 1078101 h 3435531"/>
              <a:gd name="connsiteX2" fmla="*/ 9144000 w 9144000"/>
              <a:gd name="connsiteY2" fmla="*/ 3435531 h 3435531"/>
              <a:gd name="connsiteX3" fmla="*/ 0 w 9144000"/>
              <a:gd name="connsiteY3" fmla="*/ 3435531 h 3435531"/>
              <a:gd name="connsiteX4" fmla="*/ 0 w 9144000"/>
              <a:gd name="connsiteY4" fmla="*/ 1078101 h 3435531"/>
              <a:gd name="connsiteX0" fmla="*/ 0 w 9144000"/>
              <a:gd name="connsiteY0" fmla="*/ 0 h 5793334"/>
              <a:gd name="connsiteX1" fmla="*/ 9144000 w 9144000"/>
              <a:gd name="connsiteY1" fmla="*/ 3435904 h 5793334"/>
              <a:gd name="connsiteX2" fmla="*/ 9144000 w 9144000"/>
              <a:gd name="connsiteY2" fmla="*/ 5793334 h 5793334"/>
              <a:gd name="connsiteX3" fmla="*/ 0 w 9144000"/>
              <a:gd name="connsiteY3" fmla="*/ 5793334 h 5793334"/>
              <a:gd name="connsiteX4" fmla="*/ 0 w 9144000"/>
              <a:gd name="connsiteY4" fmla="*/ 0 h 5793334"/>
              <a:gd name="connsiteX0" fmla="*/ 0 w 9144000"/>
              <a:gd name="connsiteY0" fmla="*/ 0 h 6948821"/>
              <a:gd name="connsiteX1" fmla="*/ 9144000 w 9144000"/>
              <a:gd name="connsiteY1" fmla="*/ 3435904 h 6948821"/>
              <a:gd name="connsiteX2" fmla="*/ 9144000 w 9144000"/>
              <a:gd name="connsiteY2" fmla="*/ 5793334 h 6948821"/>
              <a:gd name="connsiteX3" fmla="*/ 0 w 9144000"/>
              <a:gd name="connsiteY3" fmla="*/ 5793334 h 6948821"/>
              <a:gd name="connsiteX4" fmla="*/ 0 w 9144000"/>
              <a:gd name="connsiteY4" fmla="*/ 0 h 6948821"/>
              <a:gd name="connsiteX0" fmla="*/ 0 w 9144000"/>
              <a:gd name="connsiteY0" fmla="*/ 0 h 6948821"/>
              <a:gd name="connsiteX1" fmla="*/ 9144000 w 9144000"/>
              <a:gd name="connsiteY1" fmla="*/ 1202316 h 6948821"/>
              <a:gd name="connsiteX2" fmla="*/ 9144000 w 9144000"/>
              <a:gd name="connsiteY2" fmla="*/ 5793334 h 6948821"/>
              <a:gd name="connsiteX3" fmla="*/ 0 w 9144000"/>
              <a:gd name="connsiteY3" fmla="*/ 5793334 h 6948821"/>
              <a:gd name="connsiteX4" fmla="*/ 0 w 9144000"/>
              <a:gd name="connsiteY4" fmla="*/ 0 h 6948821"/>
              <a:gd name="connsiteX0" fmla="*/ 0 w 9144000"/>
              <a:gd name="connsiteY0" fmla="*/ 6716106 h 13664927"/>
              <a:gd name="connsiteX1" fmla="*/ 9144000 w 9144000"/>
              <a:gd name="connsiteY1" fmla="*/ 7918422 h 13664927"/>
              <a:gd name="connsiteX2" fmla="*/ 9144000 w 9144000"/>
              <a:gd name="connsiteY2" fmla="*/ 12509440 h 13664927"/>
              <a:gd name="connsiteX3" fmla="*/ 0 w 9144000"/>
              <a:gd name="connsiteY3" fmla="*/ 12509440 h 13664927"/>
              <a:gd name="connsiteX4" fmla="*/ 0 w 9144000"/>
              <a:gd name="connsiteY4" fmla="*/ 6716106 h 13664927"/>
              <a:gd name="connsiteX0" fmla="*/ 0 w 9144000"/>
              <a:gd name="connsiteY0" fmla="*/ 6716106 h 20428189"/>
              <a:gd name="connsiteX1" fmla="*/ 9144000 w 9144000"/>
              <a:gd name="connsiteY1" fmla="*/ 7918422 h 20428189"/>
              <a:gd name="connsiteX2" fmla="*/ 9144000 w 9144000"/>
              <a:gd name="connsiteY2" fmla="*/ 12509440 h 20428189"/>
              <a:gd name="connsiteX3" fmla="*/ 0 w 9144000"/>
              <a:gd name="connsiteY3" fmla="*/ 12509440 h 20428189"/>
              <a:gd name="connsiteX4" fmla="*/ 0 w 9144000"/>
              <a:gd name="connsiteY4" fmla="*/ 6716106 h 20428189"/>
              <a:gd name="connsiteX0" fmla="*/ 0 w 9144000"/>
              <a:gd name="connsiteY0" fmla="*/ 6716106 h 22442893"/>
              <a:gd name="connsiteX1" fmla="*/ 9144000 w 9144000"/>
              <a:gd name="connsiteY1" fmla="*/ 7918422 h 22442893"/>
              <a:gd name="connsiteX2" fmla="*/ 9144000 w 9144000"/>
              <a:gd name="connsiteY2" fmla="*/ 12509440 h 22442893"/>
              <a:gd name="connsiteX3" fmla="*/ 0 w 9144000"/>
              <a:gd name="connsiteY3" fmla="*/ 12509440 h 22442893"/>
              <a:gd name="connsiteX4" fmla="*/ 0 w 9144000"/>
              <a:gd name="connsiteY4" fmla="*/ 6716106 h 22442893"/>
              <a:gd name="connsiteX0" fmla="*/ 0 w 9144000"/>
              <a:gd name="connsiteY0" fmla="*/ 6716106 h 21535088"/>
              <a:gd name="connsiteX1" fmla="*/ 9144000 w 9144000"/>
              <a:gd name="connsiteY1" fmla="*/ 7918422 h 21535088"/>
              <a:gd name="connsiteX2" fmla="*/ 9144000 w 9144000"/>
              <a:gd name="connsiteY2" fmla="*/ 12509440 h 21535088"/>
              <a:gd name="connsiteX3" fmla="*/ 0 w 9144000"/>
              <a:gd name="connsiteY3" fmla="*/ 12509440 h 21535088"/>
              <a:gd name="connsiteX4" fmla="*/ 0 w 9144000"/>
              <a:gd name="connsiteY4" fmla="*/ 6716106 h 21535088"/>
              <a:gd name="connsiteX0" fmla="*/ 0 w 9144000"/>
              <a:gd name="connsiteY0" fmla="*/ 2474768 h 17293750"/>
              <a:gd name="connsiteX1" fmla="*/ 9144000 w 9144000"/>
              <a:gd name="connsiteY1" fmla="*/ 3677084 h 17293750"/>
              <a:gd name="connsiteX2" fmla="*/ 9144000 w 9144000"/>
              <a:gd name="connsiteY2" fmla="*/ 8268102 h 17293750"/>
              <a:gd name="connsiteX3" fmla="*/ 0 w 9144000"/>
              <a:gd name="connsiteY3" fmla="*/ 8268102 h 17293750"/>
              <a:gd name="connsiteX4" fmla="*/ 0 w 9144000"/>
              <a:gd name="connsiteY4" fmla="*/ 2474768 h 17293750"/>
              <a:gd name="connsiteX0" fmla="*/ 0 w 9144000"/>
              <a:gd name="connsiteY0" fmla="*/ 1924842 h 16743824"/>
              <a:gd name="connsiteX1" fmla="*/ 9144000 w 9144000"/>
              <a:gd name="connsiteY1" fmla="*/ 3127158 h 16743824"/>
              <a:gd name="connsiteX2" fmla="*/ 9144000 w 9144000"/>
              <a:gd name="connsiteY2" fmla="*/ 7718176 h 16743824"/>
              <a:gd name="connsiteX3" fmla="*/ 0 w 9144000"/>
              <a:gd name="connsiteY3" fmla="*/ 7718176 h 16743824"/>
              <a:gd name="connsiteX4" fmla="*/ 0 w 9144000"/>
              <a:gd name="connsiteY4" fmla="*/ 1924842 h 16743824"/>
              <a:gd name="connsiteX0" fmla="*/ 0 w 9144000"/>
              <a:gd name="connsiteY0" fmla="*/ 3240638 h 18059620"/>
              <a:gd name="connsiteX1" fmla="*/ 9144000 w 9144000"/>
              <a:gd name="connsiteY1" fmla="*/ 4442954 h 18059620"/>
              <a:gd name="connsiteX2" fmla="*/ 9144000 w 9144000"/>
              <a:gd name="connsiteY2" fmla="*/ 9033972 h 18059620"/>
              <a:gd name="connsiteX3" fmla="*/ 0 w 9144000"/>
              <a:gd name="connsiteY3" fmla="*/ 9033972 h 18059620"/>
              <a:gd name="connsiteX4" fmla="*/ 0 w 9144000"/>
              <a:gd name="connsiteY4" fmla="*/ 3240638 h 18059620"/>
              <a:gd name="connsiteX0" fmla="*/ 0 w 9144000"/>
              <a:gd name="connsiteY0" fmla="*/ 6769532 h 21588514"/>
              <a:gd name="connsiteX1" fmla="*/ 9144000 w 9144000"/>
              <a:gd name="connsiteY1" fmla="*/ 4442953 h 21588514"/>
              <a:gd name="connsiteX2" fmla="*/ 9144000 w 9144000"/>
              <a:gd name="connsiteY2" fmla="*/ 12562866 h 21588514"/>
              <a:gd name="connsiteX3" fmla="*/ 0 w 9144000"/>
              <a:gd name="connsiteY3" fmla="*/ 12562866 h 21588514"/>
              <a:gd name="connsiteX4" fmla="*/ 0 w 9144000"/>
              <a:gd name="connsiteY4" fmla="*/ 6769532 h 21588514"/>
              <a:gd name="connsiteX0" fmla="*/ 0 w 9144000"/>
              <a:gd name="connsiteY0" fmla="*/ 2326579 h 17145561"/>
              <a:gd name="connsiteX1" fmla="*/ 9144000 w 9144000"/>
              <a:gd name="connsiteY1" fmla="*/ 0 h 17145561"/>
              <a:gd name="connsiteX2" fmla="*/ 9144000 w 9144000"/>
              <a:gd name="connsiteY2" fmla="*/ 8119913 h 17145561"/>
              <a:gd name="connsiteX3" fmla="*/ 0 w 9144000"/>
              <a:gd name="connsiteY3" fmla="*/ 8119913 h 17145561"/>
              <a:gd name="connsiteX4" fmla="*/ 0 w 9144000"/>
              <a:gd name="connsiteY4" fmla="*/ 2326579 h 17145561"/>
              <a:gd name="connsiteX0" fmla="*/ 0 w 9144000"/>
              <a:gd name="connsiteY0" fmla="*/ 2326579 h 13151298"/>
              <a:gd name="connsiteX1" fmla="*/ 9144000 w 9144000"/>
              <a:gd name="connsiteY1" fmla="*/ 0 h 13151298"/>
              <a:gd name="connsiteX2" fmla="*/ 9144000 w 9144000"/>
              <a:gd name="connsiteY2" fmla="*/ 8119913 h 13151298"/>
              <a:gd name="connsiteX3" fmla="*/ 0 w 9144000"/>
              <a:gd name="connsiteY3" fmla="*/ 8119913 h 13151298"/>
              <a:gd name="connsiteX4" fmla="*/ 0 w 9144000"/>
              <a:gd name="connsiteY4" fmla="*/ 2326579 h 13151298"/>
              <a:gd name="connsiteX0" fmla="*/ 0 w 9144000"/>
              <a:gd name="connsiteY0" fmla="*/ 2326579 h 9871299"/>
              <a:gd name="connsiteX1" fmla="*/ 9144000 w 9144000"/>
              <a:gd name="connsiteY1" fmla="*/ 0 h 9871299"/>
              <a:gd name="connsiteX2" fmla="*/ 9144000 w 9144000"/>
              <a:gd name="connsiteY2" fmla="*/ 8119913 h 9871299"/>
              <a:gd name="connsiteX3" fmla="*/ 0 w 9144000"/>
              <a:gd name="connsiteY3" fmla="*/ 8119913 h 9871299"/>
              <a:gd name="connsiteX4" fmla="*/ 0 w 9144000"/>
              <a:gd name="connsiteY4" fmla="*/ 2326579 h 9871299"/>
              <a:gd name="connsiteX0" fmla="*/ 0 w 9144000"/>
              <a:gd name="connsiteY0" fmla="*/ 2326579 h 13136316"/>
              <a:gd name="connsiteX1" fmla="*/ 9144000 w 9144000"/>
              <a:gd name="connsiteY1" fmla="*/ 0 h 13136316"/>
              <a:gd name="connsiteX2" fmla="*/ 9144000 w 9144000"/>
              <a:gd name="connsiteY2" fmla="*/ 8119913 h 13136316"/>
              <a:gd name="connsiteX3" fmla="*/ 0 w 9144000"/>
              <a:gd name="connsiteY3" fmla="*/ 8119913 h 13136316"/>
              <a:gd name="connsiteX4" fmla="*/ 0 w 9144000"/>
              <a:gd name="connsiteY4" fmla="*/ 2326579 h 13136316"/>
              <a:gd name="connsiteX0" fmla="*/ 0 w 9144000"/>
              <a:gd name="connsiteY0" fmla="*/ 2326579 h 11776694"/>
              <a:gd name="connsiteX1" fmla="*/ 9144000 w 9144000"/>
              <a:gd name="connsiteY1" fmla="*/ 0 h 11776694"/>
              <a:gd name="connsiteX2" fmla="*/ 9144000 w 9144000"/>
              <a:gd name="connsiteY2" fmla="*/ 8119913 h 11776694"/>
              <a:gd name="connsiteX3" fmla="*/ 0 w 9144000"/>
              <a:gd name="connsiteY3" fmla="*/ 8119913 h 11776694"/>
              <a:gd name="connsiteX4" fmla="*/ 0 w 9144000"/>
              <a:gd name="connsiteY4" fmla="*/ 2326579 h 11776694"/>
              <a:gd name="connsiteX0" fmla="*/ 0 w 9144000"/>
              <a:gd name="connsiteY0" fmla="*/ 1 h 9450116"/>
              <a:gd name="connsiteX1" fmla="*/ 9144000 w 9144000"/>
              <a:gd name="connsiteY1" fmla="*/ 1933306 h 9450116"/>
              <a:gd name="connsiteX2" fmla="*/ 9144000 w 9144000"/>
              <a:gd name="connsiteY2" fmla="*/ 5793335 h 9450116"/>
              <a:gd name="connsiteX3" fmla="*/ 0 w 9144000"/>
              <a:gd name="connsiteY3" fmla="*/ 5793335 h 9450116"/>
              <a:gd name="connsiteX4" fmla="*/ 0 w 9144000"/>
              <a:gd name="connsiteY4" fmla="*/ 1 h 9450116"/>
              <a:gd name="connsiteX0" fmla="*/ 0 w 9144000"/>
              <a:gd name="connsiteY0" fmla="*/ 1 h 9450116"/>
              <a:gd name="connsiteX1" fmla="*/ 9144000 w 9144000"/>
              <a:gd name="connsiteY1" fmla="*/ 1933306 h 9450116"/>
              <a:gd name="connsiteX2" fmla="*/ 9144000 w 9144000"/>
              <a:gd name="connsiteY2" fmla="*/ 5793335 h 9450116"/>
              <a:gd name="connsiteX3" fmla="*/ 0 w 9144000"/>
              <a:gd name="connsiteY3" fmla="*/ 5793335 h 9450116"/>
              <a:gd name="connsiteX4" fmla="*/ 0 w 9144000"/>
              <a:gd name="connsiteY4" fmla="*/ 1 h 9450116"/>
              <a:gd name="connsiteX0" fmla="*/ 0 w 9144000"/>
              <a:gd name="connsiteY0" fmla="*/ 25469 h 9475584"/>
              <a:gd name="connsiteX1" fmla="*/ 9144000 w 9144000"/>
              <a:gd name="connsiteY1" fmla="*/ 1958774 h 9475584"/>
              <a:gd name="connsiteX2" fmla="*/ 9144000 w 9144000"/>
              <a:gd name="connsiteY2" fmla="*/ 5818803 h 9475584"/>
              <a:gd name="connsiteX3" fmla="*/ 0 w 9144000"/>
              <a:gd name="connsiteY3" fmla="*/ 5818803 h 9475584"/>
              <a:gd name="connsiteX4" fmla="*/ 0 w 9144000"/>
              <a:gd name="connsiteY4" fmla="*/ 25469 h 9475584"/>
              <a:gd name="connsiteX0" fmla="*/ 0 w 9144000"/>
              <a:gd name="connsiteY0" fmla="*/ 25469 h 11559552"/>
              <a:gd name="connsiteX1" fmla="*/ 9144000 w 9144000"/>
              <a:gd name="connsiteY1" fmla="*/ 1958774 h 11559552"/>
              <a:gd name="connsiteX2" fmla="*/ 9144000 w 9144000"/>
              <a:gd name="connsiteY2" fmla="*/ 5818803 h 11559552"/>
              <a:gd name="connsiteX3" fmla="*/ 0 w 9144000"/>
              <a:gd name="connsiteY3" fmla="*/ 5818803 h 11559552"/>
              <a:gd name="connsiteX4" fmla="*/ 0 w 9144000"/>
              <a:gd name="connsiteY4" fmla="*/ 25469 h 11559552"/>
              <a:gd name="connsiteX0" fmla="*/ 0 w 9144000"/>
              <a:gd name="connsiteY0" fmla="*/ 25469 h 12418225"/>
              <a:gd name="connsiteX1" fmla="*/ 9144000 w 9144000"/>
              <a:gd name="connsiteY1" fmla="*/ 1958774 h 12418225"/>
              <a:gd name="connsiteX2" fmla="*/ 9144000 w 9144000"/>
              <a:gd name="connsiteY2" fmla="*/ 5818803 h 12418225"/>
              <a:gd name="connsiteX3" fmla="*/ 0 w 9144000"/>
              <a:gd name="connsiteY3" fmla="*/ 5818803 h 12418225"/>
              <a:gd name="connsiteX4" fmla="*/ 0 w 9144000"/>
              <a:gd name="connsiteY4" fmla="*/ 25469 h 12418225"/>
              <a:gd name="connsiteX0" fmla="*/ 0 w 9144000"/>
              <a:gd name="connsiteY0" fmla="*/ 25469 h 12418225"/>
              <a:gd name="connsiteX1" fmla="*/ 9144000 w 9144000"/>
              <a:gd name="connsiteY1" fmla="*/ 1958774 h 12418225"/>
              <a:gd name="connsiteX2" fmla="*/ 9144000 w 9144000"/>
              <a:gd name="connsiteY2" fmla="*/ 5818803 h 12418225"/>
              <a:gd name="connsiteX3" fmla="*/ 0 w 9144000"/>
              <a:gd name="connsiteY3" fmla="*/ 5818803 h 12418225"/>
              <a:gd name="connsiteX4" fmla="*/ 0 w 9144000"/>
              <a:gd name="connsiteY4" fmla="*/ 25469 h 12418225"/>
              <a:gd name="connsiteX0" fmla="*/ 0 w 9144000"/>
              <a:gd name="connsiteY0" fmla="*/ 25469 h 12418225"/>
              <a:gd name="connsiteX1" fmla="*/ 9144000 w 9144000"/>
              <a:gd name="connsiteY1" fmla="*/ 1958774 h 12418225"/>
              <a:gd name="connsiteX2" fmla="*/ 9144000 w 9144000"/>
              <a:gd name="connsiteY2" fmla="*/ 5818803 h 12418225"/>
              <a:gd name="connsiteX3" fmla="*/ 0 w 9144000"/>
              <a:gd name="connsiteY3" fmla="*/ 5818803 h 12418225"/>
              <a:gd name="connsiteX4" fmla="*/ 0 w 9144000"/>
              <a:gd name="connsiteY4" fmla="*/ 25469 h 12418225"/>
              <a:gd name="connsiteX0" fmla="*/ 0 w 9144000"/>
              <a:gd name="connsiteY0" fmla="*/ 1 h 12392757"/>
              <a:gd name="connsiteX1" fmla="*/ 9144000 w 9144000"/>
              <a:gd name="connsiteY1" fmla="*/ 1933306 h 12392757"/>
              <a:gd name="connsiteX2" fmla="*/ 9144000 w 9144000"/>
              <a:gd name="connsiteY2" fmla="*/ 5793335 h 12392757"/>
              <a:gd name="connsiteX3" fmla="*/ 0 w 9144000"/>
              <a:gd name="connsiteY3" fmla="*/ 5793335 h 12392757"/>
              <a:gd name="connsiteX4" fmla="*/ 0 w 9144000"/>
              <a:gd name="connsiteY4" fmla="*/ 1 h 12392757"/>
              <a:gd name="connsiteX0" fmla="*/ 0 w 9144000"/>
              <a:gd name="connsiteY0" fmla="*/ 8307916 h 20700672"/>
              <a:gd name="connsiteX1" fmla="*/ 9144000 w 9144000"/>
              <a:gd name="connsiteY1" fmla="*/ 10241221 h 20700672"/>
              <a:gd name="connsiteX2" fmla="*/ 9144000 w 9144000"/>
              <a:gd name="connsiteY2" fmla="*/ 14101250 h 20700672"/>
              <a:gd name="connsiteX3" fmla="*/ 0 w 9144000"/>
              <a:gd name="connsiteY3" fmla="*/ 14101250 h 20700672"/>
              <a:gd name="connsiteX4" fmla="*/ 0 w 9144000"/>
              <a:gd name="connsiteY4" fmla="*/ 8307916 h 20700672"/>
              <a:gd name="connsiteX0" fmla="*/ 0 w 9144000"/>
              <a:gd name="connsiteY0" fmla="*/ 10619465 h 22153549"/>
              <a:gd name="connsiteX1" fmla="*/ 9144000 w 9144000"/>
              <a:gd name="connsiteY1" fmla="*/ 10241221 h 22153549"/>
              <a:gd name="connsiteX2" fmla="*/ 9144000 w 9144000"/>
              <a:gd name="connsiteY2" fmla="*/ 14101250 h 22153549"/>
              <a:gd name="connsiteX3" fmla="*/ 0 w 9144000"/>
              <a:gd name="connsiteY3" fmla="*/ 14101250 h 22153549"/>
              <a:gd name="connsiteX4" fmla="*/ 0 w 9144000"/>
              <a:gd name="connsiteY4" fmla="*/ 10619465 h 22153549"/>
              <a:gd name="connsiteX0" fmla="*/ 0 w 9144000"/>
              <a:gd name="connsiteY0" fmla="*/ 10619465 h 25170868"/>
              <a:gd name="connsiteX1" fmla="*/ 9144000 w 9144000"/>
              <a:gd name="connsiteY1" fmla="*/ 10241221 h 25170868"/>
              <a:gd name="connsiteX2" fmla="*/ 9144000 w 9144000"/>
              <a:gd name="connsiteY2" fmla="*/ 14101250 h 25170868"/>
              <a:gd name="connsiteX3" fmla="*/ 0 w 9144000"/>
              <a:gd name="connsiteY3" fmla="*/ 14101250 h 25170868"/>
              <a:gd name="connsiteX4" fmla="*/ 0 w 9144000"/>
              <a:gd name="connsiteY4" fmla="*/ 10619465 h 25170868"/>
              <a:gd name="connsiteX0" fmla="*/ 0 w 9144000"/>
              <a:gd name="connsiteY0" fmla="*/ 10619465 h 25170868"/>
              <a:gd name="connsiteX1" fmla="*/ 9144000 w 9144000"/>
              <a:gd name="connsiteY1" fmla="*/ 10241221 h 25170868"/>
              <a:gd name="connsiteX2" fmla="*/ 9144000 w 9144000"/>
              <a:gd name="connsiteY2" fmla="*/ 15276854 h 25170868"/>
              <a:gd name="connsiteX3" fmla="*/ 0 w 9144000"/>
              <a:gd name="connsiteY3" fmla="*/ 14101250 h 25170868"/>
              <a:gd name="connsiteX4" fmla="*/ 0 w 9144000"/>
              <a:gd name="connsiteY4" fmla="*/ 10619465 h 25170868"/>
              <a:gd name="connsiteX0" fmla="*/ 0 w 9144000"/>
              <a:gd name="connsiteY0" fmla="*/ 10619465 h 25170868"/>
              <a:gd name="connsiteX1" fmla="*/ 9144000 w 9144000"/>
              <a:gd name="connsiteY1" fmla="*/ 10241221 h 25170868"/>
              <a:gd name="connsiteX2" fmla="*/ 9144000 w 9144000"/>
              <a:gd name="connsiteY2" fmla="*/ 15276854 h 25170868"/>
              <a:gd name="connsiteX3" fmla="*/ 0 w 9144000"/>
              <a:gd name="connsiteY3" fmla="*/ 14101250 h 25170868"/>
              <a:gd name="connsiteX4" fmla="*/ 0 w 9144000"/>
              <a:gd name="connsiteY4" fmla="*/ 10619465 h 25170868"/>
              <a:gd name="connsiteX0" fmla="*/ 0 w 9144000"/>
              <a:gd name="connsiteY0" fmla="*/ 10619465 h 25170868"/>
              <a:gd name="connsiteX1" fmla="*/ 9144000 w 9144000"/>
              <a:gd name="connsiteY1" fmla="*/ 10241221 h 25170868"/>
              <a:gd name="connsiteX2" fmla="*/ 9144000 w 9144000"/>
              <a:gd name="connsiteY2" fmla="*/ 15276854 h 25170868"/>
              <a:gd name="connsiteX3" fmla="*/ 0 w 9144000"/>
              <a:gd name="connsiteY3" fmla="*/ 14101250 h 25170868"/>
              <a:gd name="connsiteX4" fmla="*/ 0 w 9144000"/>
              <a:gd name="connsiteY4" fmla="*/ 10619465 h 25170868"/>
              <a:gd name="connsiteX0" fmla="*/ 0 w 9144000"/>
              <a:gd name="connsiteY0" fmla="*/ 10619465 h 25170868"/>
              <a:gd name="connsiteX1" fmla="*/ 9144000 w 9144000"/>
              <a:gd name="connsiteY1" fmla="*/ 10241221 h 25170868"/>
              <a:gd name="connsiteX2" fmla="*/ 9144000 w 9144000"/>
              <a:gd name="connsiteY2" fmla="*/ 15276854 h 25170868"/>
              <a:gd name="connsiteX3" fmla="*/ 0 w 9144000"/>
              <a:gd name="connsiteY3" fmla="*/ 14101250 h 25170868"/>
              <a:gd name="connsiteX4" fmla="*/ 0 w 9144000"/>
              <a:gd name="connsiteY4" fmla="*/ 10619465 h 25170868"/>
              <a:gd name="connsiteX0" fmla="*/ 0 w 9144000"/>
              <a:gd name="connsiteY0" fmla="*/ 10619465 h 25170868"/>
              <a:gd name="connsiteX1" fmla="*/ 9144000 w 9144000"/>
              <a:gd name="connsiteY1" fmla="*/ 10241221 h 25170868"/>
              <a:gd name="connsiteX2" fmla="*/ 9144000 w 9144000"/>
              <a:gd name="connsiteY2" fmla="*/ 13118176 h 25170868"/>
              <a:gd name="connsiteX3" fmla="*/ 0 w 9144000"/>
              <a:gd name="connsiteY3" fmla="*/ 14101250 h 25170868"/>
              <a:gd name="connsiteX4" fmla="*/ 0 w 9144000"/>
              <a:gd name="connsiteY4" fmla="*/ 10619465 h 25170868"/>
              <a:gd name="connsiteX0" fmla="*/ 0 w 9144000"/>
              <a:gd name="connsiteY0" fmla="*/ 10619465 h 25170868"/>
              <a:gd name="connsiteX1" fmla="*/ 9144000 w 9144000"/>
              <a:gd name="connsiteY1" fmla="*/ 10241221 h 25170868"/>
              <a:gd name="connsiteX2" fmla="*/ 9144000 w 9144000"/>
              <a:gd name="connsiteY2" fmla="*/ 13118176 h 25170868"/>
              <a:gd name="connsiteX3" fmla="*/ 0 w 9144000"/>
              <a:gd name="connsiteY3" fmla="*/ 14101250 h 25170868"/>
              <a:gd name="connsiteX4" fmla="*/ 0 w 9144000"/>
              <a:gd name="connsiteY4" fmla="*/ 10619465 h 25170868"/>
              <a:gd name="connsiteX0" fmla="*/ 0 w 9144000"/>
              <a:gd name="connsiteY0" fmla="*/ 10619465 h 25170868"/>
              <a:gd name="connsiteX1" fmla="*/ 9144000 w 9144000"/>
              <a:gd name="connsiteY1" fmla="*/ 10241221 h 25170868"/>
              <a:gd name="connsiteX2" fmla="*/ 9144000 w 9144000"/>
              <a:gd name="connsiteY2" fmla="*/ 13118176 h 25170868"/>
              <a:gd name="connsiteX3" fmla="*/ 0 w 9144000"/>
              <a:gd name="connsiteY3" fmla="*/ 14101250 h 25170868"/>
              <a:gd name="connsiteX4" fmla="*/ 0 w 9144000"/>
              <a:gd name="connsiteY4" fmla="*/ 10619465 h 25170868"/>
              <a:gd name="connsiteX0" fmla="*/ 0 w 9144000"/>
              <a:gd name="connsiteY0" fmla="*/ 10619465 h 24620693"/>
              <a:gd name="connsiteX1" fmla="*/ 9144000 w 9144000"/>
              <a:gd name="connsiteY1" fmla="*/ 10241221 h 24620693"/>
              <a:gd name="connsiteX2" fmla="*/ 9144000 w 9144000"/>
              <a:gd name="connsiteY2" fmla="*/ 13118176 h 24620693"/>
              <a:gd name="connsiteX3" fmla="*/ 0 w 9144000"/>
              <a:gd name="connsiteY3" fmla="*/ 14101250 h 24620693"/>
              <a:gd name="connsiteX4" fmla="*/ 0 w 9144000"/>
              <a:gd name="connsiteY4" fmla="*/ 10619465 h 24620693"/>
              <a:gd name="connsiteX0" fmla="*/ 0 w 9144000"/>
              <a:gd name="connsiteY0" fmla="*/ 10619465 h 24536945"/>
              <a:gd name="connsiteX1" fmla="*/ 9144000 w 9144000"/>
              <a:gd name="connsiteY1" fmla="*/ 10241221 h 24536945"/>
              <a:gd name="connsiteX2" fmla="*/ 9144000 w 9144000"/>
              <a:gd name="connsiteY2" fmla="*/ 13118176 h 24536945"/>
              <a:gd name="connsiteX3" fmla="*/ 0 w 9144000"/>
              <a:gd name="connsiteY3" fmla="*/ 14101250 h 24536945"/>
              <a:gd name="connsiteX4" fmla="*/ 0 w 9144000"/>
              <a:gd name="connsiteY4" fmla="*/ 10619465 h 24536945"/>
              <a:gd name="connsiteX0" fmla="*/ 0 w 9144000"/>
              <a:gd name="connsiteY0" fmla="*/ 10619465 h 25386065"/>
              <a:gd name="connsiteX1" fmla="*/ 9144000 w 9144000"/>
              <a:gd name="connsiteY1" fmla="*/ 10241221 h 25386065"/>
              <a:gd name="connsiteX2" fmla="*/ 9144000 w 9144000"/>
              <a:gd name="connsiteY2" fmla="*/ 13118176 h 25386065"/>
              <a:gd name="connsiteX3" fmla="*/ 0 w 9144000"/>
              <a:gd name="connsiteY3" fmla="*/ 14101250 h 25386065"/>
              <a:gd name="connsiteX4" fmla="*/ 0 w 9144000"/>
              <a:gd name="connsiteY4" fmla="*/ 10619465 h 25386065"/>
              <a:gd name="connsiteX0" fmla="*/ 0 w 9144000"/>
              <a:gd name="connsiteY0" fmla="*/ 8245621 h 23484778"/>
              <a:gd name="connsiteX1" fmla="*/ 9144000 w 9144000"/>
              <a:gd name="connsiteY1" fmla="*/ 10241221 h 23484778"/>
              <a:gd name="connsiteX2" fmla="*/ 9144000 w 9144000"/>
              <a:gd name="connsiteY2" fmla="*/ 13118176 h 23484778"/>
              <a:gd name="connsiteX3" fmla="*/ 0 w 9144000"/>
              <a:gd name="connsiteY3" fmla="*/ 14101250 h 23484778"/>
              <a:gd name="connsiteX4" fmla="*/ 0 w 9144000"/>
              <a:gd name="connsiteY4" fmla="*/ 8245621 h 23484778"/>
              <a:gd name="connsiteX0" fmla="*/ 0 w 9144000"/>
              <a:gd name="connsiteY0" fmla="*/ 8245621 h 23012222"/>
              <a:gd name="connsiteX1" fmla="*/ 9144000 w 9144000"/>
              <a:gd name="connsiteY1" fmla="*/ 10241221 h 23012222"/>
              <a:gd name="connsiteX2" fmla="*/ 9144000 w 9144000"/>
              <a:gd name="connsiteY2" fmla="*/ 13118176 h 23012222"/>
              <a:gd name="connsiteX3" fmla="*/ 0 w 9144000"/>
              <a:gd name="connsiteY3" fmla="*/ 10294444 h 23012222"/>
              <a:gd name="connsiteX4" fmla="*/ 0 w 9144000"/>
              <a:gd name="connsiteY4" fmla="*/ 8245621 h 23012222"/>
              <a:gd name="connsiteX0" fmla="*/ 0 w 9144000"/>
              <a:gd name="connsiteY0" fmla="*/ 8245621 h 23285637"/>
              <a:gd name="connsiteX1" fmla="*/ 9144000 w 9144000"/>
              <a:gd name="connsiteY1" fmla="*/ 10241221 h 23285637"/>
              <a:gd name="connsiteX2" fmla="*/ 9144000 w 9144000"/>
              <a:gd name="connsiteY2" fmla="*/ 13118176 h 23285637"/>
              <a:gd name="connsiteX3" fmla="*/ 0 w 9144000"/>
              <a:gd name="connsiteY3" fmla="*/ 10294444 h 23285637"/>
              <a:gd name="connsiteX4" fmla="*/ 0 w 9144000"/>
              <a:gd name="connsiteY4" fmla="*/ 8245621 h 23285637"/>
              <a:gd name="connsiteX0" fmla="*/ 0 w 9144000"/>
              <a:gd name="connsiteY0" fmla="*/ 27861066 h 42901082"/>
              <a:gd name="connsiteX1" fmla="*/ 9144000 w 9144000"/>
              <a:gd name="connsiteY1" fmla="*/ 29856666 h 42901082"/>
              <a:gd name="connsiteX2" fmla="*/ 9144000 w 9144000"/>
              <a:gd name="connsiteY2" fmla="*/ 32733621 h 42901082"/>
              <a:gd name="connsiteX3" fmla="*/ 0 w 9144000"/>
              <a:gd name="connsiteY3" fmla="*/ 29909889 h 42901082"/>
              <a:gd name="connsiteX4" fmla="*/ 0 w 9144000"/>
              <a:gd name="connsiteY4" fmla="*/ 27861066 h 42901082"/>
              <a:gd name="connsiteX0" fmla="*/ 0 w 9144000"/>
              <a:gd name="connsiteY0" fmla="*/ 27861066 h 42901082"/>
              <a:gd name="connsiteX1" fmla="*/ 9144000 w 9144000"/>
              <a:gd name="connsiteY1" fmla="*/ 29856666 h 42901082"/>
              <a:gd name="connsiteX2" fmla="*/ 9144000 w 9144000"/>
              <a:gd name="connsiteY2" fmla="*/ 32733621 h 42901082"/>
              <a:gd name="connsiteX3" fmla="*/ 0 w 9144000"/>
              <a:gd name="connsiteY3" fmla="*/ 29909889 h 42901082"/>
              <a:gd name="connsiteX4" fmla="*/ 0 w 9144000"/>
              <a:gd name="connsiteY4" fmla="*/ 27861066 h 42901082"/>
              <a:gd name="connsiteX0" fmla="*/ 0 w 9144000"/>
              <a:gd name="connsiteY0" fmla="*/ 28224219 h 43264235"/>
              <a:gd name="connsiteX1" fmla="*/ 9144000 w 9144000"/>
              <a:gd name="connsiteY1" fmla="*/ 30219819 h 43264235"/>
              <a:gd name="connsiteX2" fmla="*/ 9144000 w 9144000"/>
              <a:gd name="connsiteY2" fmla="*/ 33096774 h 43264235"/>
              <a:gd name="connsiteX3" fmla="*/ 0 w 9144000"/>
              <a:gd name="connsiteY3" fmla="*/ 30273042 h 43264235"/>
              <a:gd name="connsiteX4" fmla="*/ 0 w 9144000"/>
              <a:gd name="connsiteY4" fmla="*/ 28224219 h 43264235"/>
              <a:gd name="connsiteX0" fmla="*/ 0 w 9144000"/>
              <a:gd name="connsiteY0" fmla="*/ 28224219 h 51149877"/>
              <a:gd name="connsiteX1" fmla="*/ 9144000 w 9144000"/>
              <a:gd name="connsiteY1" fmla="*/ 30219819 h 51149877"/>
              <a:gd name="connsiteX2" fmla="*/ 9144000 w 9144000"/>
              <a:gd name="connsiteY2" fmla="*/ 33096774 h 51149877"/>
              <a:gd name="connsiteX3" fmla="*/ 0 w 9144000"/>
              <a:gd name="connsiteY3" fmla="*/ 30273042 h 51149877"/>
              <a:gd name="connsiteX4" fmla="*/ 0 w 9144000"/>
              <a:gd name="connsiteY4" fmla="*/ 28224219 h 51149877"/>
              <a:gd name="connsiteX0" fmla="*/ 0 w 9144000"/>
              <a:gd name="connsiteY0" fmla="*/ 28224219 h 51149877"/>
              <a:gd name="connsiteX1" fmla="*/ 9144000 w 9144000"/>
              <a:gd name="connsiteY1" fmla="*/ 30219819 h 51149877"/>
              <a:gd name="connsiteX2" fmla="*/ 9144000 w 9144000"/>
              <a:gd name="connsiteY2" fmla="*/ 33096774 h 51149877"/>
              <a:gd name="connsiteX3" fmla="*/ 0 w 9144000"/>
              <a:gd name="connsiteY3" fmla="*/ 30273042 h 51149877"/>
              <a:gd name="connsiteX4" fmla="*/ 0 w 9144000"/>
              <a:gd name="connsiteY4" fmla="*/ 28224219 h 51149877"/>
              <a:gd name="connsiteX0" fmla="*/ 0 w 9144000"/>
              <a:gd name="connsiteY0" fmla="*/ 28224219 h 51149877"/>
              <a:gd name="connsiteX1" fmla="*/ 9144000 w 9144000"/>
              <a:gd name="connsiteY1" fmla="*/ 30219819 h 51149877"/>
              <a:gd name="connsiteX2" fmla="*/ 9144000 w 9144000"/>
              <a:gd name="connsiteY2" fmla="*/ 33096774 h 51149877"/>
              <a:gd name="connsiteX3" fmla="*/ 0 w 9144000"/>
              <a:gd name="connsiteY3" fmla="*/ 30273042 h 51149877"/>
              <a:gd name="connsiteX4" fmla="*/ 0 w 9144000"/>
              <a:gd name="connsiteY4" fmla="*/ 28224219 h 51149877"/>
              <a:gd name="connsiteX0" fmla="*/ 0 w 9144000"/>
              <a:gd name="connsiteY0" fmla="*/ 28224219 h 51149877"/>
              <a:gd name="connsiteX1" fmla="*/ 9144000 w 9144000"/>
              <a:gd name="connsiteY1" fmla="*/ 30219819 h 51149877"/>
              <a:gd name="connsiteX2" fmla="*/ 9144000 w 9144000"/>
              <a:gd name="connsiteY2" fmla="*/ 33096774 h 51149877"/>
              <a:gd name="connsiteX3" fmla="*/ 0 w 9144000"/>
              <a:gd name="connsiteY3" fmla="*/ 30273042 h 51149877"/>
              <a:gd name="connsiteX4" fmla="*/ 0 w 9144000"/>
              <a:gd name="connsiteY4" fmla="*/ 28224219 h 51149877"/>
              <a:gd name="connsiteX0" fmla="*/ 0 w 9144000"/>
              <a:gd name="connsiteY0" fmla="*/ 27861066 h 50786724"/>
              <a:gd name="connsiteX1" fmla="*/ 9144000 w 9144000"/>
              <a:gd name="connsiteY1" fmla="*/ 29856666 h 50786724"/>
              <a:gd name="connsiteX2" fmla="*/ 9144000 w 9144000"/>
              <a:gd name="connsiteY2" fmla="*/ 38103314 h 50786724"/>
              <a:gd name="connsiteX3" fmla="*/ 0 w 9144000"/>
              <a:gd name="connsiteY3" fmla="*/ 29909889 h 50786724"/>
              <a:gd name="connsiteX4" fmla="*/ 0 w 9144000"/>
              <a:gd name="connsiteY4" fmla="*/ 27861066 h 50786724"/>
              <a:gd name="connsiteX0" fmla="*/ 0 w 9144000"/>
              <a:gd name="connsiteY0" fmla="*/ 29242143 h 52167801"/>
              <a:gd name="connsiteX1" fmla="*/ 9144000 w 9144000"/>
              <a:gd name="connsiteY1" fmla="*/ 31237743 h 52167801"/>
              <a:gd name="connsiteX2" fmla="*/ 9144000 w 9144000"/>
              <a:gd name="connsiteY2" fmla="*/ 39484391 h 52167801"/>
              <a:gd name="connsiteX3" fmla="*/ 0 w 9144000"/>
              <a:gd name="connsiteY3" fmla="*/ 31290966 h 52167801"/>
              <a:gd name="connsiteX4" fmla="*/ 0 w 9144000"/>
              <a:gd name="connsiteY4" fmla="*/ 29242143 h 52167801"/>
              <a:gd name="connsiteX0" fmla="*/ 0 w 9144000"/>
              <a:gd name="connsiteY0" fmla="*/ 29606198 h 52531856"/>
              <a:gd name="connsiteX1" fmla="*/ 9144000 w 9144000"/>
              <a:gd name="connsiteY1" fmla="*/ 31601798 h 52531856"/>
              <a:gd name="connsiteX2" fmla="*/ 9144000 w 9144000"/>
              <a:gd name="connsiteY2" fmla="*/ 39848446 h 52531856"/>
              <a:gd name="connsiteX3" fmla="*/ 0 w 9144000"/>
              <a:gd name="connsiteY3" fmla="*/ 31655021 h 52531856"/>
              <a:gd name="connsiteX4" fmla="*/ 0 w 9144000"/>
              <a:gd name="connsiteY4" fmla="*/ 29606198 h 52531856"/>
              <a:gd name="connsiteX0" fmla="*/ 0 w 9144000"/>
              <a:gd name="connsiteY0" fmla="*/ 29503827 h 52429485"/>
              <a:gd name="connsiteX1" fmla="*/ 9144000 w 9144000"/>
              <a:gd name="connsiteY1" fmla="*/ 31499427 h 52429485"/>
              <a:gd name="connsiteX2" fmla="*/ 9144000 w 9144000"/>
              <a:gd name="connsiteY2" fmla="*/ 39746075 h 52429485"/>
              <a:gd name="connsiteX3" fmla="*/ 0 w 9144000"/>
              <a:gd name="connsiteY3" fmla="*/ 31552650 h 52429485"/>
              <a:gd name="connsiteX4" fmla="*/ 0 w 9144000"/>
              <a:gd name="connsiteY4" fmla="*/ 29503827 h 52429485"/>
              <a:gd name="connsiteX0" fmla="*/ 0 w 9144000"/>
              <a:gd name="connsiteY0" fmla="*/ 29503827 h 53989089"/>
              <a:gd name="connsiteX1" fmla="*/ 9144000 w 9144000"/>
              <a:gd name="connsiteY1" fmla="*/ 31499427 h 53989089"/>
              <a:gd name="connsiteX2" fmla="*/ 9144000 w 9144000"/>
              <a:gd name="connsiteY2" fmla="*/ 39746075 h 53989089"/>
              <a:gd name="connsiteX3" fmla="*/ 0 w 9144000"/>
              <a:gd name="connsiteY3" fmla="*/ 31552650 h 53989089"/>
              <a:gd name="connsiteX4" fmla="*/ 0 w 9144000"/>
              <a:gd name="connsiteY4" fmla="*/ 29503827 h 53989089"/>
              <a:gd name="connsiteX0" fmla="*/ 0 w 9144000"/>
              <a:gd name="connsiteY0" fmla="*/ 26813505 h 53989089"/>
              <a:gd name="connsiteX1" fmla="*/ 9144000 w 9144000"/>
              <a:gd name="connsiteY1" fmla="*/ 31499427 h 53989089"/>
              <a:gd name="connsiteX2" fmla="*/ 9144000 w 9144000"/>
              <a:gd name="connsiteY2" fmla="*/ 39746075 h 53989089"/>
              <a:gd name="connsiteX3" fmla="*/ 0 w 9144000"/>
              <a:gd name="connsiteY3" fmla="*/ 31552650 h 53989089"/>
              <a:gd name="connsiteX4" fmla="*/ 0 w 9144000"/>
              <a:gd name="connsiteY4" fmla="*/ 26813505 h 53989089"/>
              <a:gd name="connsiteX0" fmla="*/ 0 w 9144000"/>
              <a:gd name="connsiteY0" fmla="*/ 26813505 h 53989089"/>
              <a:gd name="connsiteX1" fmla="*/ 9144000 w 9144000"/>
              <a:gd name="connsiteY1" fmla="*/ 31499427 h 53989089"/>
              <a:gd name="connsiteX2" fmla="*/ 9144000 w 9144000"/>
              <a:gd name="connsiteY2" fmla="*/ 39746075 h 53989089"/>
              <a:gd name="connsiteX3" fmla="*/ 0 w 9144000"/>
              <a:gd name="connsiteY3" fmla="*/ 31552650 h 53989089"/>
              <a:gd name="connsiteX4" fmla="*/ 0 w 9144000"/>
              <a:gd name="connsiteY4" fmla="*/ 26813505 h 53989089"/>
              <a:gd name="connsiteX0" fmla="*/ 0 w 9144000"/>
              <a:gd name="connsiteY0" fmla="*/ 26813505 h 53989089"/>
              <a:gd name="connsiteX1" fmla="*/ 9144000 w 9144000"/>
              <a:gd name="connsiteY1" fmla="*/ 31499427 h 53989089"/>
              <a:gd name="connsiteX2" fmla="*/ 9144000 w 9144000"/>
              <a:gd name="connsiteY2" fmla="*/ 39746075 h 53989089"/>
              <a:gd name="connsiteX3" fmla="*/ 0 w 9144000"/>
              <a:gd name="connsiteY3" fmla="*/ 31552650 h 53989089"/>
              <a:gd name="connsiteX4" fmla="*/ 0 w 9144000"/>
              <a:gd name="connsiteY4" fmla="*/ 26813505 h 53989089"/>
              <a:gd name="connsiteX0" fmla="*/ 0 w 9144000"/>
              <a:gd name="connsiteY0" fmla="*/ 26813505 h 53989089"/>
              <a:gd name="connsiteX1" fmla="*/ 9144000 w 9144000"/>
              <a:gd name="connsiteY1" fmla="*/ 31499427 h 53989089"/>
              <a:gd name="connsiteX2" fmla="*/ 9144000 w 9144000"/>
              <a:gd name="connsiteY2" fmla="*/ 39746075 h 53989089"/>
              <a:gd name="connsiteX3" fmla="*/ 0 w 9144000"/>
              <a:gd name="connsiteY3" fmla="*/ 31552650 h 53989089"/>
              <a:gd name="connsiteX4" fmla="*/ 0 w 9144000"/>
              <a:gd name="connsiteY4" fmla="*/ 26813505 h 5398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3989089">
                <a:moveTo>
                  <a:pt x="0" y="26813505"/>
                </a:moveTo>
                <a:cubicBezTo>
                  <a:pt x="5611002" y="44553722"/>
                  <a:pt x="5226109" y="1642761"/>
                  <a:pt x="9144000" y="31499427"/>
                </a:cubicBezTo>
                <a:lnTo>
                  <a:pt x="9144000" y="39746075"/>
                </a:lnTo>
                <a:cubicBezTo>
                  <a:pt x="4152848" y="0"/>
                  <a:pt x="4894154" y="53989089"/>
                  <a:pt x="0" y="31552650"/>
                </a:cubicBezTo>
                <a:lnTo>
                  <a:pt x="0" y="268135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642918"/>
            <a:ext cx="7772400" cy="1470025"/>
          </a:xfrm>
        </p:spPr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14311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8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B1D0A-492B-4237-BDA3-54705C7F6381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9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B0EEE-C1FF-48DF-80FE-05E69E41F59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0003B-938F-4BC2-8B2E-A03485A512D9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A62FA-E052-46E8-85CE-AF85DD3D593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矩形 12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42918"/>
            <a:ext cx="2028812" cy="5715040"/>
          </a:xfrm>
        </p:spPr>
        <p:txBody>
          <a:bodyPr vert="eaVert" anchor="t"/>
          <a:lstStyle>
            <a:lvl1pPr algn="l">
              <a:defRPr lang="zh-TW" altLang="en-US" dirty="0">
                <a:solidFill>
                  <a:schemeClr val="bg1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6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87150-2172-41ED-BAA8-079F535E6E83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7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1A44E-F729-4FAA-82F9-658657F3EA94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F7505-0146-4B53-AA40-AD149CA9FDB5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939C9-74F8-413E-A6EE-2AAE8EA53F1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6B7D2-ACAD-4C28-9F5B-42882B7AAB05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B48FC-AF60-4470-8711-C6727EC552F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77D99-22BD-4904-AAC9-6A7D9F3939EE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BD719-D3BF-4DFA-AB35-1093B72AF30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5F2CA-124D-40D9-B72D-4611BF8E01E0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2AF5F-CB55-4529-B81B-30D18ABC522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24E91-20ED-4FBC-BC5C-7393DE12587D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258C2-361E-40F1-B391-BA2352CCA8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F6A3A-A978-4C55-B34D-CC8036157832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3FF64-4E1F-4AD2-9406-80751176695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1ABCE-2160-4CD9-A1B1-3FC5D6AE1B46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6FDE7-E6CA-4DA6-8EFC-3CE4C973C15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79FF0-F182-42BD-8758-BAAD2170CFDD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E3A44-587F-48BF-8047-55A93CDD8A6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0"/>
            <a:ext cx="9144000" cy="1142984"/>
          </a:xfrm>
          <a:prstGeom prst="rect">
            <a:avLst/>
          </a:prstGeom>
          <a:blipFill>
            <a:blip r:embed="rId2" cstate="print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25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0"/>
            <a:ext cx="9144000" cy="1000108"/>
          </a:xfrm>
          <a:prstGeom prst="rect">
            <a:avLst/>
          </a:prstGeom>
          <a:blipFill>
            <a:blip r:embed="rId2" cstate="print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23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9000" contrast="-37000"/>
          </a:blip>
          <a:stretch>
            <a:fillRect/>
          </a:stretch>
        </p:blipFill>
        <p:spPr>
          <a:xfrm flipH="1">
            <a:off x="6072198" y="3429651"/>
            <a:ext cx="3071802" cy="3428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圖片 7"/>
          <p:cNvPicPr>
            <a:picLocks noChangeAspect="1"/>
          </p:cNvPicPr>
          <p:nvPr userDrawn="1"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9000" contrast="46000"/>
          </a:blip>
          <a:stretch>
            <a:fillRect/>
          </a:stretch>
        </p:blipFill>
        <p:spPr>
          <a:xfrm flipV="1">
            <a:off x="0" y="-1"/>
            <a:ext cx="1142976" cy="127564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矩形 8"/>
          <p:cNvSpPr/>
          <p:nvPr userDrawn="1"/>
        </p:nvSpPr>
        <p:spPr>
          <a:xfrm>
            <a:off x="0" y="6715148"/>
            <a:ext cx="9144000" cy="142852"/>
          </a:xfrm>
          <a:prstGeom prst="rect">
            <a:avLst/>
          </a:prstGeom>
          <a:blipFill>
            <a:blip r:embed="rId2" cstate="print">
              <a:alphaModFix amt="40000"/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1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4983179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16" name="文字版面配置區 15"/>
          <p:cNvSpPr>
            <a:spLocks noGrp="1"/>
          </p:cNvSpPr>
          <p:nvPr>
            <p:ph type="body" sz="quarter" idx="13"/>
          </p:nvPr>
        </p:nvSpPr>
        <p:spPr>
          <a:xfrm>
            <a:off x="464344" y="6143625"/>
            <a:ext cx="8215313" cy="500063"/>
          </a:xfrm>
        </p:spPr>
        <p:txBody>
          <a:bodyPr/>
          <a:lstStyle>
            <a:lvl1pPr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buNone/>
              <a:defRPr/>
            </a:lvl3pPr>
            <a:lvl4pPr>
              <a:lnSpc>
                <a:spcPct val="100000"/>
              </a:lnSpc>
              <a:buNone/>
              <a:defRPr/>
            </a:lvl4pPr>
            <a:lvl5pPr>
              <a:lnSpc>
                <a:spcPct val="100000"/>
              </a:lnSpc>
              <a:buNone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  <a:endParaRPr lang="zh-TW" altLang="en-US" dirty="0"/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7F1E9-DD6A-4D6F-B9D1-D3C6C3C2E281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11" name="頁尾版面配置區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2" name="投影片編號版面配置區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4DD1B-5F0E-4C19-9BB5-6C5F7E9D37E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手繪多邊形 4"/>
          <p:cNvSpPr/>
          <p:nvPr userDrawn="1"/>
        </p:nvSpPr>
        <p:spPr>
          <a:xfrm>
            <a:off x="0" y="-277813"/>
            <a:ext cx="9144000" cy="7135813"/>
          </a:xfrm>
          <a:custGeom>
            <a:avLst/>
            <a:gdLst>
              <a:gd name="connsiteX0" fmla="*/ 0 w 9144000"/>
              <a:gd name="connsiteY0" fmla="*/ 0 h 6143668"/>
              <a:gd name="connsiteX1" fmla="*/ 9144000 w 9144000"/>
              <a:gd name="connsiteY1" fmla="*/ 0 h 6143668"/>
              <a:gd name="connsiteX2" fmla="*/ 9144000 w 9144000"/>
              <a:gd name="connsiteY2" fmla="*/ 6143668 h 6143668"/>
              <a:gd name="connsiteX3" fmla="*/ 0 w 9144000"/>
              <a:gd name="connsiteY3" fmla="*/ 6143668 h 6143668"/>
              <a:gd name="connsiteX4" fmla="*/ 0 w 9144000"/>
              <a:gd name="connsiteY4" fmla="*/ 0 h 6143668"/>
              <a:gd name="connsiteX0" fmla="*/ 0 w 9144000"/>
              <a:gd name="connsiteY0" fmla="*/ 788247 h 6931915"/>
              <a:gd name="connsiteX1" fmla="*/ 9144000 w 9144000"/>
              <a:gd name="connsiteY1" fmla="*/ 788247 h 6931915"/>
              <a:gd name="connsiteX2" fmla="*/ 9144000 w 9144000"/>
              <a:gd name="connsiteY2" fmla="*/ 6931915 h 6931915"/>
              <a:gd name="connsiteX3" fmla="*/ 0 w 9144000"/>
              <a:gd name="connsiteY3" fmla="*/ 6931915 h 6931915"/>
              <a:gd name="connsiteX4" fmla="*/ 0 w 9144000"/>
              <a:gd name="connsiteY4" fmla="*/ 788247 h 6931915"/>
              <a:gd name="connsiteX0" fmla="*/ 0 w 9144000"/>
              <a:gd name="connsiteY0" fmla="*/ 788247 h 6931915"/>
              <a:gd name="connsiteX1" fmla="*/ 9144000 w 9144000"/>
              <a:gd name="connsiteY1" fmla="*/ 788247 h 6931915"/>
              <a:gd name="connsiteX2" fmla="*/ 9144000 w 9144000"/>
              <a:gd name="connsiteY2" fmla="*/ 6931915 h 6931915"/>
              <a:gd name="connsiteX3" fmla="*/ 0 w 9144000"/>
              <a:gd name="connsiteY3" fmla="*/ 6931915 h 6931915"/>
              <a:gd name="connsiteX4" fmla="*/ 0 w 9144000"/>
              <a:gd name="connsiteY4" fmla="*/ 788247 h 6931915"/>
              <a:gd name="connsiteX0" fmla="*/ 0 w 9144000"/>
              <a:gd name="connsiteY0" fmla="*/ 991447 h 7135115"/>
              <a:gd name="connsiteX1" fmla="*/ 9144000 w 9144000"/>
              <a:gd name="connsiteY1" fmla="*/ 991447 h 7135115"/>
              <a:gd name="connsiteX2" fmla="*/ 9144000 w 9144000"/>
              <a:gd name="connsiteY2" fmla="*/ 7135115 h 7135115"/>
              <a:gd name="connsiteX3" fmla="*/ 0 w 9144000"/>
              <a:gd name="connsiteY3" fmla="*/ 7135115 h 7135115"/>
              <a:gd name="connsiteX4" fmla="*/ 0 w 9144000"/>
              <a:gd name="connsiteY4" fmla="*/ 991447 h 7135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7135115">
                <a:moveTo>
                  <a:pt x="0" y="991447"/>
                </a:moveTo>
                <a:cubicBezTo>
                  <a:pt x="2180965" y="0"/>
                  <a:pt x="7496020" y="1209964"/>
                  <a:pt x="9144000" y="991447"/>
                </a:cubicBezTo>
                <a:lnTo>
                  <a:pt x="9144000" y="7135115"/>
                </a:lnTo>
                <a:lnTo>
                  <a:pt x="0" y="7135115"/>
                </a:lnTo>
                <a:lnTo>
                  <a:pt x="0" y="9914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手繪多邊形 5"/>
          <p:cNvSpPr/>
          <p:nvPr userDrawn="1"/>
        </p:nvSpPr>
        <p:spPr>
          <a:xfrm>
            <a:off x="0" y="-287338"/>
            <a:ext cx="9144000" cy="1009651"/>
          </a:xfrm>
          <a:custGeom>
            <a:avLst/>
            <a:gdLst>
              <a:gd name="connsiteX0" fmla="*/ 0 w 9144000"/>
              <a:gd name="connsiteY0" fmla="*/ 0 h 500042"/>
              <a:gd name="connsiteX1" fmla="*/ 9144000 w 9144000"/>
              <a:gd name="connsiteY1" fmla="*/ 0 h 500042"/>
              <a:gd name="connsiteX2" fmla="*/ 9144000 w 9144000"/>
              <a:gd name="connsiteY2" fmla="*/ 500042 h 500042"/>
              <a:gd name="connsiteX3" fmla="*/ 0 w 9144000"/>
              <a:gd name="connsiteY3" fmla="*/ 500042 h 500042"/>
              <a:gd name="connsiteX4" fmla="*/ 0 w 9144000"/>
              <a:gd name="connsiteY4" fmla="*/ 0 h 500042"/>
              <a:gd name="connsiteX0" fmla="*/ 0 w 9144000"/>
              <a:gd name="connsiteY0" fmla="*/ 0 h 500042"/>
              <a:gd name="connsiteX1" fmla="*/ 9144000 w 9144000"/>
              <a:gd name="connsiteY1" fmla="*/ 0 h 500042"/>
              <a:gd name="connsiteX2" fmla="*/ 9144000 w 9144000"/>
              <a:gd name="connsiteY2" fmla="*/ 500042 h 500042"/>
              <a:gd name="connsiteX3" fmla="*/ 0 w 9144000"/>
              <a:gd name="connsiteY3" fmla="*/ 500042 h 500042"/>
              <a:gd name="connsiteX4" fmla="*/ 0 w 9144000"/>
              <a:gd name="connsiteY4" fmla="*/ 0 h 500042"/>
              <a:gd name="connsiteX0" fmla="*/ 0 w 9144000"/>
              <a:gd name="connsiteY0" fmla="*/ 0 h 554182"/>
              <a:gd name="connsiteX1" fmla="*/ 9144000 w 9144000"/>
              <a:gd name="connsiteY1" fmla="*/ 0 h 554182"/>
              <a:gd name="connsiteX2" fmla="*/ 9144000 w 9144000"/>
              <a:gd name="connsiteY2" fmla="*/ 500042 h 554182"/>
              <a:gd name="connsiteX3" fmla="*/ 0 w 9144000"/>
              <a:gd name="connsiteY3" fmla="*/ 500042 h 554182"/>
              <a:gd name="connsiteX4" fmla="*/ 0 w 9144000"/>
              <a:gd name="connsiteY4" fmla="*/ 0 h 554182"/>
              <a:gd name="connsiteX0" fmla="*/ 0 w 9144000"/>
              <a:gd name="connsiteY0" fmla="*/ 55418 h 609600"/>
              <a:gd name="connsiteX1" fmla="*/ 9144000 w 9144000"/>
              <a:gd name="connsiteY1" fmla="*/ 55418 h 609600"/>
              <a:gd name="connsiteX2" fmla="*/ 9144000 w 9144000"/>
              <a:gd name="connsiteY2" fmla="*/ 555460 h 609600"/>
              <a:gd name="connsiteX3" fmla="*/ 0 w 9144000"/>
              <a:gd name="connsiteY3" fmla="*/ 555460 h 609600"/>
              <a:gd name="connsiteX4" fmla="*/ 0 w 9144000"/>
              <a:gd name="connsiteY4" fmla="*/ 55418 h 609600"/>
              <a:gd name="connsiteX0" fmla="*/ 0 w 9144000"/>
              <a:gd name="connsiteY0" fmla="*/ 184727 h 738909"/>
              <a:gd name="connsiteX1" fmla="*/ 9144000 w 9144000"/>
              <a:gd name="connsiteY1" fmla="*/ 184727 h 738909"/>
              <a:gd name="connsiteX2" fmla="*/ 9144000 w 9144000"/>
              <a:gd name="connsiteY2" fmla="*/ 684769 h 738909"/>
              <a:gd name="connsiteX3" fmla="*/ 0 w 9144000"/>
              <a:gd name="connsiteY3" fmla="*/ 684769 h 738909"/>
              <a:gd name="connsiteX4" fmla="*/ 0 w 9144000"/>
              <a:gd name="connsiteY4" fmla="*/ 184727 h 738909"/>
              <a:gd name="connsiteX0" fmla="*/ 0 w 9144000"/>
              <a:gd name="connsiteY0" fmla="*/ 184727 h 738909"/>
              <a:gd name="connsiteX1" fmla="*/ 9144000 w 9144000"/>
              <a:gd name="connsiteY1" fmla="*/ 184727 h 738909"/>
              <a:gd name="connsiteX2" fmla="*/ 9144000 w 9144000"/>
              <a:gd name="connsiteY2" fmla="*/ 684769 h 738909"/>
              <a:gd name="connsiteX3" fmla="*/ 0 w 9144000"/>
              <a:gd name="connsiteY3" fmla="*/ 684769 h 738909"/>
              <a:gd name="connsiteX4" fmla="*/ 0 w 9144000"/>
              <a:gd name="connsiteY4" fmla="*/ 184727 h 738909"/>
              <a:gd name="connsiteX0" fmla="*/ 0 w 9144000"/>
              <a:gd name="connsiteY0" fmla="*/ 184727 h 738909"/>
              <a:gd name="connsiteX1" fmla="*/ 9144000 w 9144000"/>
              <a:gd name="connsiteY1" fmla="*/ 184727 h 738909"/>
              <a:gd name="connsiteX2" fmla="*/ 9144000 w 9144000"/>
              <a:gd name="connsiteY2" fmla="*/ 684769 h 738909"/>
              <a:gd name="connsiteX3" fmla="*/ 0 w 9144000"/>
              <a:gd name="connsiteY3" fmla="*/ 684769 h 738909"/>
              <a:gd name="connsiteX4" fmla="*/ 0 w 9144000"/>
              <a:gd name="connsiteY4" fmla="*/ 184727 h 738909"/>
              <a:gd name="connsiteX0" fmla="*/ 0 w 9144000"/>
              <a:gd name="connsiteY0" fmla="*/ 184727 h 881761"/>
              <a:gd name="connsiteX1" fmla="*/ 9144000 w 9144000"/>
              <a:gd name="connsiteY1" fmla="*/ 184727 h 881761"/>
              <a:gd name="connsiteX2" fmla="*/ 9144000 w 9144000"/>
              <a:gd name="connsiteY2" fmla="*/ 827621 h 881761"/>
              <a:gd name="connsiteX3" fmla="*/ 0 w 9144000"/>
              <a:gd name="connsiteY3" fmla="*/ 684769 h 881761"/>
              <a:gd name="connsiteX4" fmla="*/ 0 w 9144000"/>
              <a:gd name="connsiteY4" fmla="*/ 184727 h 881761"/>
              <a:gd name="connsiteX0" fmla="*/ 0 w 9144000"/>
              <a:gd name="connsiteY0" fmla="*/ 184727 h 827621"/>
              <a:gd name="connsiteX1" fmla="*/ 9144000 w 9144000"/>
              <a:gd name="connsiteY1" fmla="*/ 184727 h 827621"/>
              <a:gd name="connsiteX2" fmla="*/ 9144000 w 9144000"/>
              <a:gd name="connsiteY2" fmla="*/ 827621 h 827621"/>
              <a:gd name="connsiteX3" fmla="*/ 0 w 9144000"/>
              <a:gd name="connsiteY3" fmla="*/ 684769 h 827621"/>
              <a:gd name="connsiteX4" fmla="*/ 0 w 9144000"/>
              <a:gd name="connsiteY4" fmla="*/ 184727 h 827621"/>
              <a:gd name="connsiteX0" fmla="*/ 0 w 9144000"/>
              <a:gd name="connsiteY0" fmla="*/ 184727 h 1031892"/>
              <a:gd name="connsiteX1" fmla="*/ 9144000 w 9144000"/>
              <a:gd name="connsiteY1" fmla="*/ 184727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184727 h 1031892"/>
              <a:gd name="connsiteX1" fmla="*/ 9144000 w 9144000"/>
              <a:gd name="connsiteY1" fmla="*/ 184727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184727 h 1031892"/>
              <a:gd name="connsiteX1" fmla="*/ 9144000 w 9144000"/>
              <a:gd name="connsiteY1" fmla="*/ 184727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184727 h 1031892"/>
              <a:gd name="connsiteX1" fmla="*/ 9144000 w 9144000"/>
              <a:gd name="connsiteY1" fmla="*/ 184727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184727 h 1031892"/>
              <a:gd name="connsiteX1" fmla="*/ 9144000 w 9144000"/>
              <a:gd name="connsiteY1" fmla="*/ 541893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184727 h 1031892"/>
              <a:gd name="connsiteX1" fmla="*/ 9144000 w 9144000"/>
              <a:gd name="connsiteY1" fmla="*/ 541893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331248 h 1178413"/>
              <a:gd name="connsiteX1" fmla="*/ 9144000 w 9144000"/>
              <a:gd name="connsiteY1" fmla="*/ 688414 h 1178413"/>
              <a:gd name="connsiteX2" fmla="*/ 9144000 w 9144000"/>
              <a:gd name="connsiteY2" fmla="*/ 974142 h 1178413"/>
              <a:gd name="connsiteX3" fmla="*/ 0 w 9144000"/>
              <a:gd name="connsiteY3" fmla="*/ 831290 h 1178413"/>
              <a:gd name="connsiteX4" fmla="*/ 0 w 9144000"/>
              <a:gd name="connsiteY4" fmla="*/ 331248 h 1178413"/>
              <a:gd name="connsiteX0" fmla="*/ 0 w 9144000"/>
              <a:gd name="connsiteY0" fmla="*/ 526927 h 1374092"/>
              <a:gd name="connsiteX1" fmla="*/ 9144000 w 9144000"/>
              <a:gd name="connsiteY1" fmla="*/ 884093 h 1374092"/>
              <a:gd name="connsiteX2" fmla="*/ 9144000 w 9144000"/>
              <a:gd name="connsiteY2" fmla="*/ 1169821 h 1374092"/>
              <a:gd name="connsiteX3" fmla="*/ 0 w 9144000"/>
              <a:gd name="connsiteY3" fmla="*/ 1026969 h 1374092"/>
              <a:gd name="connsiteX4" fmla="*/ 0 w 9144000"/>
              <a:gd name="connsiteY4" fmla="*/ 526927 h 1374092"/>
              <a:gd name="connsiteX0" fmla="*/ 0 w 9144000"/>
              <a:gd name="connsiteY0" fmla="*/ 580923 h 1428088"/>
              <a:gd name="connsiteX1" fmla="*/ 9144000 w 9144000"/>
              <a:gd name="connsiteY1" fmla="*/ 938089 h 1428088"/>
              <a:gd name="connsiteX2" fmla="*/ 9144000 w 9144000"/>
              <a:gd name="connsiteY2" fmla="*/ 1223817 h 1428088"/>
              <a:gd name="connsiteX3" fmla="*/ 0 w 9144000"/>
              <a:gd name="connsiteY3" fmla="*/ 1080965 h 1428088"/>
              <a:gd name="connsiteX4" fmla="*/ 0 w 9144000"/>
              <a:gd name="connsiteY4" fmla="*/ 580923 h 1428088"/>
              <a:gd name="connsiteX0" fmla="*/ 0 w 9144000"/>
              <a:gd name="connsiteY0" fmla="*/ 876332 h 1723497"/>
              <a:gd name="connsiteX1" fmla="*/ 9144000 w 9144000"/>
              <a:gd name="connsiteY1" fmla="*/ 1233498 h 1723497"/>
              <a:gd name="connsiteX2" fmla="*/ 9144000 w 9144000"/>
              <a:gd name="connsiteY2" fmla="*/ 1519226 h 1723497"/>
              <a:gd name="connsiteX3" fmla="*/ 0 w 9144000"/>
              <a:gd name="connsiteY3" fmla="*/ 1376374 h 1723497"/>
              <a:gd name="connsiteX4" fmla="*/ 0 w 9144000"/>
              <a:gd name="connsiteY4" fmla="*/ 876332 h 1723497"/>
              <a:gd name="connsiteX0" fmla="*/ 0 w 9144000"/>
              <a:gd name="connsiteY0" fmla="*/ 1140470 h 1987635"/>
              <a:gd name="connsiteX1" fmla="*/ 9144000 w 9144000"/>
              <a:gd name="connsiteY1" fmla="*/ 1497636 h 1987635"/>
              <a:gd name="connsiteX2" fmla="*/ 9144000 w 9144000"/>
              <a:gd name="connsiteY2" fmla="*/ 1783364 h 1987635"/>
              <a:gd name="connsiteX3" fmla="*/ 0 w 9144000"/>
              <a:gd name="connsiteY3" fmla="*/ 1640512 h 1987635"/>
              <a:gd name="connsiteX4" fmla="*/ 0 w 9144000"/>
              <a:gd name="connsiteY4" fmla="*/ 1140470 h 1987635"/>
              <a:gd name="connsiteX0" fmla="*/ 0 w 9144000"/>
              <a:gd name="connsiteY0" fmla="*/ 1140470 h 1987635"/>
              <a:gd name="connsiteX1" fmla="*/ 9144000 w 9144000"/>
              <a:gd name="connsiteY1" fmla="*/ 1497636 h 1987635"/>
              <a:gd name="connsiteX2" fmla="*/ 9144000 w 9144000"/>
              <a:gd name="connsiteY2" fmla="*/ 1783364 h 1987635"/>
              <a:gd name="connsiteX3" fmla="*/ 0 w 9144000"/>
              <a:gd name="connsiteY3" fmla="*/ 1640512 h 1987635"/>
              <a:gd name="connsiteX4" fmla="*/ 0 w 9144000"/>
              <a:gd name="connsiteY4" fmla="*/ 1140470 h 1987635"/>
              <a:gd name="connsiteX0" fmla="*/ 0 w 9144000"/>
              <a:gd name="connsiteY0" fmla="*/ 1140470 h 1987635"/>
              <a:gd name="connsiteX1" fmla="*/ 9144000 w 9144000"/>
              <a:gd name="connsiteY1" fmla="*/ 1497636 h 1987635"/>
              <a:gd name="connsiteX2" fmla="*/ 9144000 w 9144000"/>
              <a:gd name="connsiteY2" fmla="*/ 1783364 h 1987635"/>
              <a:gd name="connsiteX3" fmla="*/ 0 w 9144000"/>
              <a:gd name="connsiteY3" fmla="*/ 1640512 h 1987635"/>
              <a:gd name="connsiteX4" fmla="*/ 0 w 9144000"/>
              <a:gd name="connsiteY4" fmla="*/ 1140470 h 1987635"/>
              <a:gd name="connsiteX0" fmla="*/ 0 w 9144000"/>
              <a:gd name="connsiteY0" fmla="*/ 1140470 h 2031766"/>
              <a:gd name="connsiteX1" fmla="*/ 9144000 w 9144000"/>
              <a:gd name="connsiteY1" fmla="*/ 1497636 h 2031766"/>
              <a:gd name="connsiteX2" fmla="*/ 9144000 w 9144000"/>
              <a:gd name="connsiteY2" fmla="*/ 1783364 h 2031766"/>
              <a:gd name="connsiteX3" fmla="*/ 0 w 9144000"/>
              <a:gd name="connsiteY3" fmla="*/ 1640512 h 2031766"/>
              <a:gd name="connsiteX4" fmla="*/ 0 w 9144000"/>
              <a:gd name="connsiteY4" fmla="*/ 1140470 h 2031766"/>
              <a:gd name="connsiteX0" fmla="*/ 0 w 9144000"/>
              <a:gd name="connsiteY0" fmla="*/ 1140470 h 2158816"/>
              <a:gd name="connsiteX1" fmla="*/ 9144000 w 9144000"/>
              <a:gd name="connsiteY1" fmla="*/ 1497636 h 2158816"/>
              <a:gd name="connsiteX2" fmla="*/ 9144000 w 9144000"/>
              <a:gd name="connsiteY2" fmla="*/ 1783364 h 2158816"/>
              <a:gd name="connsiteX3" fmla="*/ 0 w 9144000"/>
              <a:gd name="connsiteY3" fmla="*/ 1640512 h 2158816"/>
              <a:gd name="connsiteX4" fmla="*/ 0 w 9144000"/>
              <a:gd name="connsiteY4" fmla="*/ 1140470 h 2158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2158816">
                <a:moveTo>
                  <a:pt x="0" y="1140470"/>
                </a:moveTo>
                <a:cubicBezTo>
                  <a:pt x="1495343" y="0"/>
                  <a:pt x="6367011" y="2031766"/>
                  <a:pt x="9144000" y="1497636"/>
                </a:cubicBezTo>
                <a:lnTo>
                  <a:pt x="9144000" y="1783364"/>
                </a:lnTo>
                <a:cubicBezTo>
                  <a:pt x="6779904" y="2158816"/>
                  <a:pt x="2323517" y="264138"/>
                  <a:pt x="0" y="1640512"/>
                </a:cubicBezTo>
                <a:lnTo>
                  <a:pt x="0" y="11404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文字版面配置區 9"/>
          <p:cNvSpPr>
            <a:spLocks noGrp="1"/>
          </p:cNvSpPr>
          <p:nvPr>
            <p:ph type="body" sz="quarter" idx="13"/>
          </p:nvPr>
        </p:nvSpPr>
        <p:spPr>
          <a:xfrm>
            <a:off x="428596" y="6286500"/>
            <a:ext cx="8286779" cy="428625"/>
          </a:xfrm>
        </p:spPr>
        <p:txBody>
          <a:bodyPr/>
          <a:lstStyle>
            <a:lvl1pPr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B8430-566C-4AAC-B4B1-CA7A0B1C66D9}" type="datetimeFigureOut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44B47-229A-4D0F-8C22-767995E04A9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手繪多邊形 5"/>
          <p:cNvSpPr/>
          <p:nvPr userDrawn="1"/>
        </p:nvSpPr>
        <p:spPr>
          <a:xfrm>
            <a:off x="0" y="-277813"/>
            <a:ext cx="9144000" cy="7135813"/>
          </a:xfrm>
          <a:custGeom>
            <a:avLst/>
            <a:gdLst>
              <a:gd name="connsiteX0" fmla="*/ 0 w 9144000"/>
              <a:gd name="connsiteY0" fmla="*/ 0 h 6143668"/>
              <a:gd name="connsiteX1" fmla="*/ 9144000 w 9144000"/>
              <a:gd name="connsiteY1" fmla="*/ 0 h 6143668"/>
              <a:gd name="connsiteX2" fmla="*/ 9144000 w 9144000"/>
              <a:gd name="connsiteY2" fmla="*/ 6143668 h 6143668"/>
              <a:gd name="connsiteX3" fmla="*/ 0 w 9144000"/>
              <a:gd name="connsiteY3" fmla="*/ 6143668 h 6143668"/>
              <a:gd name="connsiteX4" fmla="*/ 0 w 9144000"/>
              <a:gd name="connsiteY4" fmla="*/ 0 h 6143668"/>
              <a:gd name="connsiteX0" fmla="*/ 0 w 9144000"/>
              <a:gd name="connsiteY0" fmla="*/ 788247 h 6931915"/>
              <a:gd name="connsiteX1" fmla="*/ 9144000 w 9144000"/>
              <a:gd name="connsiteY1" fmla="*/ 788247 h 6931915"/>
              <a:gd name="connsiteX2" fmla="*/ 9144000 w 9144000"/>
              <a:gd name="connsiteY2" fmla="*/ 6931915 h 6931915"/>
              <a:gd name="connsiteX3" fmla="*/ 0 w 9144000"/>
              <a:gd name="connsiteY3" fmla="*/ 6931915 h 6931915"/>
              <a:gd name="connsiteX4" fmla="*/ 0 w 9144000"/>
              <a:gd name="connsiteY4" fmla="*/ 788247 h 6931915"/>
              <a:gd name="connsiteX0" fmla="*/ 0 w 9144000"/>
              <a:gd name="connsiteY0" fmla="*/ 788247 h 6931915"/>
              <a:gd name="connsiteX1" fmla="*/ 9144000 w 9144000"/>
              <a:gd name="connsiteY1" fmla="*/ 788247 h 6931915"/>
              <a:gd name="connsiteX2" fmla="*/ 9144000 w 9144000"/>
              <a:gd name="connsiteY2" fmla="*/ 6931915 h 6931915"/>
              <a:gd name="connsiteX3" fmla="*/ 0 w 9144000"/>
              <a:gd name="connsiteY3" fmla="*/ 6931915 h 6931915"/>
              <a:gd name="connsiteX4" fmla="*/ 0 w 9144000"/>
              <a:gd name="connsiteY4" fmla="*/ 788247 h 6931915"/>
              <a:gd name="connsiteX0" fmla="*/ 0 w 9144000"/>
              <a:gd name="connsiteY0" fmla="*/ 991447 h 7135115"/>
              <a:gd name="connsiteX1" fmla="*/ 9144000 w 9144000"/>
              <a:gd name="connsiteY1" fmla="*/ 991447 h 7135115"/>
              <a:gd name="connsiteX2" fmla="*/ 9144000 w 9144000"/>
              <a:gd name="connsiteY2" fmla="*/ 7135115 h 7135115"/>
              <a:gd name="connsiteX3" fmla="*/ 0 w 9144000"/>
              <a:gd name="connsiteY3" fmla="*/ 7135115 h 7135115"/>
              <a:gd name="connsiteX4" fmla="*/ 0 w 9144000"/>
              <a:gd name="connsiteY4" fmla="*/ 991447 h 7135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7135115">
                <a:moveTo>
                  <a:pt x="0" y="991447"/>
                </a:moveTo>
                <a:cubicBezTo>
                  <a:pt x="2180965" y="0"/>
                  <a:pt x="7496020" y="1209964"/>
                  <a:pt x="9144000" y="991447"/>
                </a:cubicBezTo>
                <a:lnTo>
                  <a:pt x="9144000" y="7135115"/>
                </a:lnTo>
                <a:lnTo>
                  <a:pt x="0" y="7135115"/>
                </a:lnTo>
                <a:lnTo>
                  <a:pt x="0" y="9914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手繪多邊形 6"/>
          <p:cNvSpPr/>
          <p:nvPr userDrawn="1"/>
        </p:nvSpPr>
        <p:spPr>
          <a:xfrm>
            <a:off x="0" y="-287338"/>
            <a:ext cx="9144000" cy="1009651"/>
          </a:xfrm>
          <a:custGeom>
            <a:avLst/>
            <a:gdLst>
              <a:gd name="connsiteX0" fmla="*/ 0 w 9144000"/>
              <a:gd name="connsiteY0" fmla="*/ 0 h 500042"/>
              <a:gd name="connsiteX1" fmla="*/ 9144000 w 9144000"/>
              <a:gd name="connsiteY1" fmla="*/ 0 h 500042"/>
              <a:gd name="connsiteX2" fmla="*/ 9144000 w 9144000"/>
              <a:gd name="connsiteY2" fmla="*/ 500042 h 500042"/>
              <a:gd name="connsiteX3" fmla="*/ 0 w 9144000"/>
              <a:gd name="connsiteY3" fmla="*/ 500042 h 500042"/>
              <a:gd name="connsiteX4" fmla="*/ 0 w 9144000"/>
              <a:gd name="connsiteY4" fmla="*/ 0 h 500042"/>
              <a:gd name="connsiteX0" fmla="*/ 0 w 9144000"/>
              <a:gd name="connsiteY0" fmla="*/ 0 h 500042"/>
              <a:gd name="connsiteX1" fmla="*/ 9144000 w 9144000"/>
              <a:gd name="connsiteY1" fmla="*/ 0 h 500042"/>
              <a:gd name="connsiteX2" fmla="*/ 9144000 w 9144000"/>
              <a:gd name="connsiteY2" fmla="*/ 500042 h 500042"/>
              <a:gd name="connsiteX3" fmla="*/ 0 w 9144000"/>
              <a:gd name="connsiteY3" fmla="*/ 500042 h 500042"/>
              <a:gd name="connsiteX4" fmla="*/ 0 w 9144000"/>
              <a:gd name="connsiteY4" fmla="*/ 0 h 500042"/>
              <a:gd name="connsiteX0" fmla="*/ 0 w 9144000"/>
              <a:gd name="connsiteY0" fmla="*/ 0 h 554182"/>
              <a:gd name="connsiteX1" fmla="*/ 9144000 w 9144000"/>
              <a:gd name="connsiteY1" fmla="*/ 0 h 554182"/>
              <a:gd name="connsiteX2" fmla="*/ 9144000 w 9144000"/>
              <a:gd name="connsiteY2" fmla="*/ 500042 h 554182"/>
              <a:gd name="connsiteX3" fmla="*/ 0 w 9144000"/>
              <a:gd name="connsiteY3" fmla="*/ 500042 h 554182"/>
              <a:gd name="connsiteX4" fmla="*/ 0 w 9144000"/>
              <a:gd name="connsiteY4" fmla="*/ 0 h 554182"/>
              <a:gd name="connsiteX0" fmla="*/ 0 w 9144000"/>
              <a:gd name="connsiteY0" fmla="*/ 55418 h 609600"/>
              <a:gd name="connsiteX1" fmla="*/ 9144000 w 9144000"/>
              <a:gd name="connsiteY1" fmla="*/ 55418 h 609600"/>
              <a:gd name="connsiteX2" fmla="*/ 9144000 w 9144000"/>
              <a:gd name="connsiteY2" fmla="*/ 555460 h 609600"/>
              <a:gd name="connsiteX3" fmla="*/ 0 w 9144000"/>
              <a:gd name="connsiteY3" fmla="*/ 555460 h 609600"/>
              <a:gd name="connsiteX4" fmla="*/ 0 w 9144000"/>
              <a:gd name="connsiteY4" fmla="*/ 55418 h 609600"/>
              <a:gd name="connsiteX0" fmla="*/ 0 w 9144000"/>
              <a:gd name="connsiteY0" fmla="*/ 184727 h 738909"/>
              <a:gd name="connsiteX1" fmla="*/ 9144000 w 9144000"/>
              <a:gd name="connsiteY1" fmla="*/ 184727 h 738909"/>
              <a:gd name="connsiteX2" fmla="*/ 9144000 w 9144000"/>
              <a:gd name="connsiteY2" fmla="*/ 684769 h 738909"/>
              <a:gd name="connsiteX3" fmla="*/ 0 w 9144000"/>
              <a:gd name="connsiteY3" fmla="*/ 684769 h 738909"/>
              <a:gd name="connsiteX4" fmla="*/ 0 w 9144000"/>
              <a:gd name="connsiteY4" fmla="*/ 184727 h 738909"/>
              <a:gd name="connsiteX0" fmla="*/ 0 w 9144000"/>
              <a:gd name="connsiteY0" fmla="*/ 184727 h 738909"/>
              <a:gd name="connsiteX1" fmla="*/ 9144000 w 9144000"/>
              <a:gd name="connsiteY1" fmla="*/ 184727 h 738909"/>
              <a:gd name="connsiteX2" fmla="*/ 9144000 w 9144000"/>
              <a:gd name="connsiteY2" fmla="*/ 684769 h 738909"/>
              <a:gd name="connsiteX3" fmla="*/ 0 w 9144000"/>
              <a:gd name="connsiteY3" fmla="*/ 684769 h 738909"/>
              <a:gd name="connsiteX4" fmla="*/ 0 w 9144000"/>
              <a:gd name="connsiteY4" fmla="*/ 184727 h 738909"/>
              <a:gd name="connsiteX0" fmla="*/ 0 w 9144000"/>
              <a:gd name="connsiteY0" fmla="*/ 184727 h 738909"/>
              <a:gd name="connsiteX1" fmla="*/ 9144000 w 9144000"/>
              <a:gd name="connsiteY1" fmla="*/ 184727 h 738909"/>
              <a:gd name="connsiteX2" fmla="*/ 9144000 w 9144000"/>
              <a:gd name="connsiteY2" fmla="*/ 684769 h 738909"/>
              <a:gd name="connsiteX3" fmla="*/ 0 w 9144000"/>
              <a:gd name="connsiteY3" fmla="*/ 684769 h 738909"/>
              <a:gd name="connsiteX4" fmla="*/ 0 w 9144000"/>
              <a:gd name="connsiteY4" fmla="*/ 184727 h 738909"/>
              <a:gd name="connsiteX0" fmla="*/ 0 w 9144000"/>
              <a:gd name="connsiteY0" fmla="*/ 184727 h 881761"/>
              <a:gd name="connsiteX1" fmla="*/ 9144000 w 9144000"/>
              <a:gd name="connsiteY1" fmla="*/ 184727 h 881761"/>
              <a:gd name="connsiteX2" fmla="*/ 9144000 w 9144000"/>
              <a:gd name="connsiteY2" fmla="*/ 827621 h 881761"/>
              <a:gd name="connsiteX3" fmla="*/ 0 w 9144000"/>
              <a:gd name="connsiteY3" fmla="*/ 684769 h 881761"/>
              <a:gd name="connsiteX4" fmla="*/ 0 w 9144000"/>
              <a:gd name="connsiteY4" fmla="*/ 184727 h 881761"/>
              <a:gd name="connsiteX0" fmla="*/ 0 w 9144000"/>
              <a:gd name="connsiteY0" fmla="*/ 184727 h 827621"/>
              <a:gd name="connsiteX1" fmla="*/ 9144000 w 9144000"/>
              <a:gd name="connsiteY1" fmla="*/ 184727 h 827621"/>
              <a:gd name="connsiteX2" fmla="*/ 9144000 w 9144000"/>
              <a:gd name="connsiteY2" fmla="*/ 827621 h 827621"/>
              <a:gd name="connsiteX3" fmla="*/ 0 w 9144000"/>
              <a:gd name="connsiteY3" fmla="*/ 684769 h 827621"/>
              <a:gd name="connsiteX4" fmla="*/ 0 w 9144000"/>
              <a:gd name="connsiteY4" fmla="*/ 184727 h 827621"/>
              <a:gd name="connsiteX0" fmla="*/ 0 w 9144000"/>
              <a:gd name="connsiteY0" fmla="*/ 184727 h 1031892"/>
              <a:gd name="connsiteX1" fmla="*/ 9144000 w 9144000"/>
              <a:gd name="connsiteY1" fmla="*/ 184727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184727 h 1031892"/>
              <a:gd name="connsiteX1" fmla="*/ 9144000 w 9144000"/>
              <a:gd name="connsiteY1" fmla="*/ 184727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184727 h 1031892"/>
              <a:gd name="connsiteX1" fmla="*/ 9144000 w 9144000"/>
              <a:gd name="connsiteY1" fmla="*/ 184727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184727 h 1031892"/>
              <a:gd name="connsiteX1" fmla="*/ 9144000 w 9144000"/>
              <a:gd name="connsiteY1" fmla="*/ 184727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184727 h 1031892"/>
              <a:gd name="connsiteX1" fmla="*/ 9144000 w 9144000"/>
              <a:gd name="connsiteY1" fmla="*/ 541893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184727 h 1031892"/>
              <a:gd name="connsiteX1" fmla="*/ 9144000 w 9144000"/>
              <a:gd name="connsiteY1" fmla="*/ 541893 h 1031892"/>
              <a:gd name="connsiteX2" fmla="*/ 9144000 w 9144000"/>
              <a:gd name="connsiteY2" fmla="*/ 827621 h 1031892"/>
              <a:gd name="connsiteX3" fmla="*/ 0 w 9144000"/>
              <a:gd name="connsiteY3" fmla="*/ 684769 h 1031892"/>
              <a:gd name="connsiteX4" fmla="*/ 0 w 9144000"/>
              <a:gd name="connsiteY4" fmla="*/ 184727 h 1031892"/>
              <a:gd name="connsiteX0" fmla="*/ 0 w 9144000"/>
              <a:gd name="connsiteY0" fmla="*/ 331248 h 1178413"/>
              <a:gd name="connsiteX1" fmla="*/ 9144000 w 9144000"/>
              <a:gd name="connsiteY1" fmla="*/ 688414 h 1178413"/>
              <a:gd name="connsiteX2" fmla="*/ 9144000 w 9144000"/>
              <a:gd name="connsiteY2" fmla="*/ 974142 h 1178413"/>
              <a:gd name="connsiteX3" fmla="*/ 0 w 9144000"/>
              <a:gd name="connsiteY3" fmla="*/ 831290 h 1178413"/>
              <a:gd name="connsiteX4" fmla="*/ 0 w 9144000"/>
              <a:gd name="connsiteY4" fmla="*/ 331248 h 1178413"/>
              <a:gd name="connsiteX0" fmla="*/ 0 w 9144000"/>
              <a:gd name="connsiteY0" fmla="*/ 526927 h 1374092"/>
              <a:gd name="connsiteX1" fmla="*/ 9144000 w 9144000"/>
              <a:gd name="connsiteY1" fmla="*/ 884093 h 1374092"/>
              <a:gd name="connsiteX2" fmla="*/ 9144000 w 9144000"/>
              <a:gd name="connsiteY2" fmla="*/ 1169821 h 1374092"/>
              <a:gd name="connsiteX3" fmla="*/ 0 w 9144000"/>
              <a:gd name="connsiteY3" fmla="*/ 1026969 h 1374092"/>
              <a:gd name="connsiteX4" fmla="*/ 0 w 9144000"/>
              <a:gd name="connsiteY4" fmla="*/ 526927 h 1374092"/>
              <a:gd name="connsiteX0" fmla="*/ 0 w 9144000"/>
              <a:gd name="connsiteY0" fmla="*/ 580923 h 1428088"/>
              <a:gd name="connsiteX1" fmla="*/ 9144000 w 9144000"/>
              <a:gd name="connsiteY1" fmla="*/ 938089 h 1428088"/>
              <a:gd name="connsiteX2" fmla="*/ 9144000 w 9144000"/>
              <a:gd name="connsiteY2" fmla="*/ 1223817 h 1428088"/>
              <a:gd name="connsiteX3" fmla="*/ 0 w 9144000"/>
              <a:gd name="connsiteY3" fmla="*/ 1080965 h 1428088"/>
              <a:gd name="connsiteX4" fmla="*/ 0 w 9144000"/>
              <a:gd name="connsiteY4" fmla="*/ 580923 h 1428088"/>
              <a:gd name="connsiteX0" fmla="*/ 0 w 9144000"/>
              <a:gd name="connsiteY0" fmla="*/ 876332 h 1723497"/>
              <a:gd name="connsiteX1" fmla="*/ 9144000 w 9144000"/>
              <a:gd name="connsiteY1" fmla="*/ 1233498 h 1723497"/>
              <a:gd name="connsiteX2" fmla="*/ 9144000 w 9144000"/>
              <a:gd name="connsiteY2" fmla="*/ 1519226 h 1723497"/>
              <a:gd name="connsiteX3" fmla="*/ 0 w 9144000"/>
              <a:gd name="connsiteY3" fmla="*/ 1376374 h 1723497"/>
              <a:gd name="connsiteX4" fmla="*/ 0 w 9144000"/>
              <a:gd name="connsiteY4" fmla="*/ 876332 h 1723497"/>
              <a:gd name="connsiteX0" fmla="*/ 0 w 9144000"/>
              <a:gd name="connsiteY0" fmla="*/ 1140470 h 1987635"/>
              <a:gd name="connsiteX1" fmla="*/ 9144000 w 9144000"/>
              <a:gd name="connsiteY1" fmla="*/ 1497636 h 1987635"/>
              <a:gd name="connsiteX2" fmla="*/ 9144000 w 9144000"/>
              <a:gd name="connsiteY2" fmla="*/ 1783364 h 1987635"/>
              <a:gd name="connsiteX3" fmla="*/ 0 w 9144000"/>
              <a:gd name="connsiteY3" fmla="*/ 1640512 h 1987635"/>
              <a:gd name="connsiteX4" fmla="*/ 0 w 9144000"/>
              <a:gd name="connsiteY4" fmla="*/ 1140470 h 1987635"/>
              <a:gd name="connsiteX0" fmla="*/ 0 w 9144000"/>
              <a:gd name="connsiteY0" fmla="*/ 1140470 h 1987635"/>
              <a:gd name="connsiteX1" fmla="*/ 9144000 w 9144000"/>
              <a:gd name="connsiteY1" fmla="*/ 1497636 h 1987635"/>
              <a:gd name="connsiteX2" fmla="*/ 9144000 w 9144000"/>
              <a:gd name="connsiteY2" fmla="*/ 1783364 h 1987635"/>
              <a:gd name="connsiteX3" fmla="*/ 0 w 9144000"/>
              <a:gd name="connsiteY3" fmla="*/ 1640512 h 1987635"/>
              <a:gd name="connsiteX4" fmla="*/ 0 w 9144000"/>
              <a:gd name="connsiteY4" fmla="*/ 1140470 h 1987635"/>
              <a:gd name="connsiteX0" fmla="*/ 0 w 9144000"/>
              <a:gd name="connsiteY0" fmla="*/ 1140470 h 1987635"/>
              <a:gd name="connsiteX1" fmla="*/ 9144000 w 9144000"/>
              <a:gd name="connsiteY1" fmla="*/ 1497636 h 1987635"/>
              <a:gd name="connsiteX2" fmla="*/ 9144000 w 9144000"/>
              <a:gd name="connsiteY2" fmla="*/ 1783364 h 1987635"/>
              <a:gd name="connsiteX3" fmla="*/ 0 w 9144000"/>
              <a:gd name="connsiteY3" fmla="*/ 1640512 h 1987635"/>
              <a:gd name="connsiteX4" fmla="*/ 0 w 9144000"/>
              <a:gd name="connsiteY4" fmla="*/ 1140470 h 1987635"/>
              <a:gd name="connsiteX0" fmla="*/ 0 w 9144000"/>
              <a:gd name="connsiteY0" fmla="*/ 1140470 h 2031766"/>
              <a:gd name="connsiteX1" fmla="*/ 9144000 w 9144000"/>
              <a:gd name="connsiteY1" fmla="*/ 1497636 h 2031766"/>
              <a:gd name="connsiteX2" fmla="*/ 9144000 w 9144000"/>
              <a:gd name="connsiteY2" fmla="*/ 1783364 h 2031766"/>
              <a:gd name="connsiteX3" fmla="*/ 0 w 9144000"/>
              <a:gd name="connsiteY3" fmla="*/ 1640512 h 2031766"/>
              <a:gd name="connsiteX4" fmla="*/ 0 w 9144000"/>
              <a:gd name="connsiteY4" fmla="*/ 1140470 h 2031766"/>
              <a:gd name="connsiteX0" fmla="*/ 0 w 9144000"/>
              <a:gd name="connsiteY0" fmla="*/ 1140470 h 2158816"/>
              <a:gd name="connsiteX1" fmla="*/ 9144000 w 9144000"/>
              <a:gd name="connsiteY1" fmla="*/ 1497636 h 2158816"/>
              <a:gd name="connsiteX2" fmla="*/ 9144000 w 9144000"/>
              <a:gd name="connsiteY2" fmla="*/ 1783364 h 2158816"/>
              <a:gd name="connsiteX3" fmla="*/ 0 w 9144000"/>
              <a:gd name="connsiteY3" fmla="*/ 1640512 h 2158816"/>
              <a:gd name="connsiteX4" fmla="*/ 0 w 9144000"/>
              <a:gd name="connsiteY4" fmla="*/ 1140470 h 2158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2158816">
                <a:moveTo>
                  <a:pt x="0" y="1140470"/>
                </a:moveTo>
                <a:cubicBezTo>
                  <a:pt x="1495343" y="0"/>
                  <a:pt x="6367011" y="2031766"/>
                  <a:pt x="9144000" y="1497636"/>
                </a:cubicBezTo>
                <a:lnTo>
                  <a:pt x="9144000" y="1783364"/>
                </a:lnTo>
                <a:cubicBezTo>
                  <a:pt x="6779904" y="2158816"/>
                  <a:pt x="2323517" y="264138"/>
                  <a:pt x="0" y="1640512"/>
                </a:cubicBezTo>
                <a:lnTo>
                  <a:pt x="0" y="11404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3"/>
          </p:nvPr>
        </p:nvSpPr>
        <p:spPr>
          <a:xfrm>
            <a:off x="428625" y="1214425"/>
            <a:ext cx="8286750" cy="428625"/>
          </a:xfrm>
        </p:spPr>
        <p:txBody>
          <a:bodyPr/>
          <a:lstStyle>
            <a:lvl1pPr algn="ctr"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buNone/>
              <a:defRPr/>
            </a:lvl3pPr>
            <a:lvl4pPr>
              <a:lnSpc>
                <a:spcPct val="100000"/>
              </a:lnSpc>
              <a:buNone/>
              <a:defRPr/>
            </a:lvl4pPr>
            <a:lvl5pPr>
              <a:lnSpc>
                <a:spcPct val="100000"/>
              </a:lnSpc>
              <a:buNone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  <a:endParaRPr lang="zh-TW" altLang="en-US" dirty="0"/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5B947-CB18-43F7-B86B-8167A443B5B0}" type="datetimeFigureOut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2D75B-D86F-4C38-ACC3-888FF1EED06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screen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84296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27" name="標題版面配置區 1"/>
          <p:cNvSpPr>
            <a:spLocks noGrp="1"/>
          </p:cNvSpPr>
          <p:nvPr>
            <p:ph type="title"/>
          </p:nvPr>
        </p:nvSpPr>
        <p:spPr bwMode="auto">
          <a:xfrm>
            <a:off x="500050" y="357166"/>
            <a:ext cx="8143901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3076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250031" y="1285860"/>
            <a:ext cx="7965307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32F20AC-B76E-4F3F-B6C6-C6DBE8E3D779}" type="datetime1">
              <a:rPr lang="zh-TW" altLang="en-US"/>
              <a:pPr>
                <a:defRPr/>
              </a:pPr>
              <a:t>2020/2/19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10400" y="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7C26ABC-EE0A-4AE5-8722-CE2CA0D80EF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cxnSp>
        <p:nvCxnSpPr>
          <p:cNvPr id="9" name="直線接點 8"/>
          <p:cNvCxnSpPr/>
          <p:nvPr userDrawn="1"/>
        </p:nvCxnSpPr>
        <p:spPr>
          <a:xfrm rot="16200000" flipH="1">
            <a:off x="5001447" y="3428206"/>
            <a:ext cx="6857998" cy="1587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37" r:id="rId2"/>
    <p:sldLayoutId id="214748374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8" r:id="rId12"/>
    <p:sldLayoutId id="2147483749" r:id="rId13"/>
    <p:sldLayoutId id="2147483750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/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accent6">
              <a:lumMod val="75000"/>
            </a:schemeClr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imes New Roman" pitchFamily="18" charset="0"/>
          <a:ea typeface="華康細圓體" pitchFamily="49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imes New Roman" pitchFamily="18" charset="0"/>
          <a:ea typeface="華康細圓體" pitchFamily="49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imes New Roman" pitchFamily="18" charset="0"/>
          <a:ea typeface="華康細圓體" pitchFamily="49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Times New Roman" pitchFamily="18" charset="0"/>
          <a:ea typeface="華康細圓體" pitchFamily="49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2900C0"/>
          </a:solidFill>
          <a:latin typeface="Times New Roman" pitchFamily="18" charset="0"/>
          <a:ea typeface="華康細圓體" pitchFamily="49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2900C0"/>
          </a:solidFill>
          <a:latin typeface="Times New Roman" pitchFamily="18" charset="0"/>
          <a:ea typeface="華康細圓體" pitchFamily="49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2900C0"/>
          </a:solidFill>
          <a:latin typeface="Times New Roman" pitchFamily="18" charset="0"/>
          <a:ea typeface="華康細圓體" pitchFamily="49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2900C0"/>
          </a:solidFill>
          <a:latin typeface="Times New Roman" pitchFamily="18" charset="0"/>
          <a:ea typeface="華康細圓體" pitchFamily="49" charset="-12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25082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5C155E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732EB8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5C155E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5C155E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ttoday.net/news/20160214/642237.ht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youtube.com/watch?v=_O7QIDgHEnQ&amp;t=118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投影片編號版面配置區 19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A87EF8-D491-481E-8844-841393FE219F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zh-TW" altLang="en-US" smtClean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2348880"/>
            <a:ext cx="3404802" cy="3404802"/>
          </a:xfrm>
          <a:prstGeom prst="rect">
            <a:avLst/>
          </a:prstGeom>
        </p:spPr>
      </p:pic>
      <p:sp>
        <p:nvSpPr>
          <p:cNvPr id="21" name="內容版面配置區 1"/>
          <p:cNvSpPr txBox="1">
            <a:spLocks/>
          </p:cNvSpPr>
          <p:nvPr/>
        </p:nvSpPr>
        <p:spPr>
          <a:xfrm>
            <a:off x="467544" y="1844824"/>
            <a:ext cx="4320480" cy="472741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250826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732EB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kumimoji="0" lang="zh-TW" altLang="en-US" sz="3200" smtClean="0"/>
              <a:t>「森林系」和「森保系」有什麼不同？</a:t>
            </a:r>
            <a:endParaRPr kumimoji="0" lang="en-US" altLang="zh-TW" sz="3200" smtClean="0"/>
          </a:p>
          <a:p>
            <a:pPr>
              <a:lnSpc>
                <a:spcPct val="100000"/>
              </a:lnSpc>
            </a:pPr>
            <a:r>
              <a:rPr kumimoji="0" lang="zh-TW" altLang="en-US" sz="3200" smtClean="0"/>
              <a:t>「森保系」在學些什麼？</a:t>
            </a:r>
            <a:endParaRPr kumimoji="0" lang="en-US" altLang="zh-TW" sz="3200" smtClean="0"/>
          </a:p>
          <a:p>
            <a:pPr>
              <a:lnSpc>
                <a:spcPct val="100000"/>
              </a:lnSpc>
            </a:pPr>
            <a:endParaRPr kumimoji="0"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54623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投影片編號版面配置區 19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A87EF8-D491-481E-8844-841393FE219F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zh-TW" altLang="en-US" smtClean="0"/>
          </a:p>
        </p:txBody>
      </p:sp>
      <p:sp>
        <p:nvSpPr>
          <p:cNvPr id="5" name="內容版面配置區 1"/>
          <p:cNvSpPr txBox="1">
            <a:spLocks/>
          </p:cNvSpPr>
          <p:nvPr/>
        </p:nvSpPr>
        <p:spPr>
          <a:xfrm>
            <a:off x="611560" y="692696"/>
            <a:ext cx="6120680" cy="57606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250826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732EB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kumimoji="0" lang="zh-TW" altLang="en-US" sz="3200" smtClean="0"/>
              <a:t>「森林系」在學些什麼？</a:t>
            </a:r>
            <a:endParaRPr kumimoji="0" lang="en-US" altLang="zh-TW" sz="3200" smtClean="0"/>
          </a:p>
          <a:p>
            <a:pPr>
              <a:lnSpc>
                <a:spcPct val="100000"/>
              </a:lnSpc>
            </a:pPr>
            <a:endParaRPr kumimoji="0" lang="zh-TW" altLang="en-US" sz="3200" dirty="0"/>
          </a:p>
        </p:txBody>
      </p:sp>
      <p:pic>
        <p:nvPicPr>
          <p:cNvPr id="4" name="圖片 3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2214" y="1412776"/>
            <a:ext cx="5047902" cy="492497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952214" y="6337746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1400"/>
              <a:t>https://www.ettoday.net/news/20160214/642237.htm</a:t>
            </a:r>
            <a:endParaRPr lang="zh-TW" altLang="en-US" sz="1400"/>
          </a:p>
        </p:txBody>
      </p:sp>
    </p:spTree>
    <p:extLst>
      <p:ext uri="{BB962C8B-B14F-4D97-AF65-F5344CB8AC3E}">
        <p14:creationId xmlns:p14="http://schemas.microsoft.com/office/powerpoint/2010/main" val="235988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投影片編號版面配置區 19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A87EF8-D491-481E-8844-841393FE219F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zh-TW" altLang="en-US" smtClean="0"/>
          </a:p>
        </p:txBody>
      </p:sp>
      <p:sp>
        <p:nvSpPr>
          <p:cNvPr id="5" name="內容版面配置區 1"/>
          <p:cNvSpPr txBox="1">
            <a:spLocks/>
          </p:cNvSpPr>
          <p:nvPr/>
        </p:nvSpPr>
        <p:spPr>
          <a:xfrm>
            <a:off x="611560" y="692696"/>
            <a:ext cx="6120680" cy="57606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250826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732EB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kumimoji="0" lang="zh-TW" altLang="en-US" sz="3200" smtClean="0"/>
              <a:t>「森林系」已經轉型</a:t>
            </a:r>
            <a:endParaRPr kumimoji="0" lang="en-US" altLang="zh-TW" sz="3200" smtClean="0"/>
          </a:p>
          <a:p>
            <a:pPr>
              <a:lnSpc>
                <a:spcPct val="100000"/>
              </a:lnSpc>
            </a:pPr>
            <a:endParaRPr kumimoji="0" lang="zh-TW" altLang="en-US" sz="3200" dirty="0"/>
          </a:p>
        </p:txBody>
      </p:sp>
      <p:sp>
        <p:nvSpPr>
          <p:cNvPr id="6" name="矩形 5"/>
          <p:cNvSpPr/>
          <p:nvPr/>
        </p:nvSpPr>
        <p:spPr>
          <a:xfrm>
            <a:off x="1952214" y="6337746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1400"/>
              <a:t>https://www.ettoday.net/news/20160214/642237.htm</a:t>
            </a:r>
            <a:endParaRPr lang="zh-TW" altLang="en-US" sz="140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1268760"/>
            <a:ext cx="4896460" cy="5068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28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投影片編號版面配置區 19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A87EF8-D491-481E-8844-841393FE219F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zh-TW" altLang="en-US" smtClean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42" y="836712"/>
            <a:ext cx="7647142" cy="5112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矩形 7"/>
          <p:cNvSpPr/>
          <p:nvPr/>
        </p:nvSpPr>
        <p:spPr>
          <a:xfrm>
            <a:off x="381242" y="5971927"/>
            <a:ext cx="7647142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TW" altLang="en-US" sz="11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圖片出處：</a:t>
            </a:r>
            <a:r>
              <a:rPr lang="en-US" altLang="zh-TW" sz="1100" dirty="0" err="1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Lynol</a:t>
            </a:r>
            <a:r>
              <a:rPr lang="en-US" altLang="zh-TW" sz="11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♪</a:t>
            </a:r>
            <a:r>
              <a:rPr lang="zh-TW" altLang="en-US" sz="11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趕稿</a:t>
            </a:r>
            <a:r>
              <a:rPr lang="zh-TW" altLang="en-US" sz="110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中部落格</a:t>
            </a:r>
            <a:endParaRPr lang="en-US" altLang="zh-TW" sz="1100" smtClean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sz="110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http</a:t>
            </a:r>
            <a:r>
              <a:rPr lang="en-US" altLang="zh-TW" sz="11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://www.plurk.com/p/liq3gs</a:t>
            </a:r>
            <a:endParaRPr lang="en-US" altLang="zh-TW" sz="1100" dirty="0" smtClean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sz="11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https</a:t>
            </a:r>
            <a:r>
              <a:rPr lang="en-US" altLang="zh-TW" sz="11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://images.plurk.com/6fi0o4aJeXok2okuC6IXGF.jpg</a:t>
            </a:r>
          </a:p>
          <a:p>
            <a:r>
              <a:rPr lang="en-US" altLang="zh-TW" sz="11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https</a:t>
            </a:r>
            <a:r>
              <a:rPr lang="en-US" altLang="zh-TW" sz="11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://images.plurk.com/6g2u4QHBjYlo1hhGv9yps2.jpg</a:t>
            </a:r>
            <a:endParaRPr lang="zh-TW" altLang="en-US" sz="11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33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42" y="836712"/>
            <a:ext cx="7647142" cy="5112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1" name="投影片編號版面配置區 19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A87EF8-D491-481E-8844-841393FE219F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zh-TW" altLang="en-US" smtClean="0"/>
          </a:p>
        </p:txBody>
      </p:sp>
      <p:sp>
        <p:nvSpPr>
          <p:cNvPr id="8" name="矩形 7"/>
          <p:cNvSpPr/>
          <p:nvPr/>
        </p:nvSpPr>
        <p:spPr>
          <a:xfrm>
            <a:off x="381242" y="5971927"/>
            <a:ext cx="7647142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TW" altLang="en-US" sz="11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圖片出處：</a:t>
            </a:r>
            <a:r>
              <a:rPr lang="en-US" altLang="zh-TW" sz="1100" dirty="0" err="1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Lynol</a:t>
            </a:r>
            <a:r>
              <a:rPr lang="en-US" altLang="zh-TW" sz="11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♪</a:t>
            </a:r>
            <a:r>
              <a:rPr lang="zh-TW" altLang="en-US" sz="11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趕稿</a:t>
            </a:r>
            <a:r>
              <a:rPr lang="zh-TW" altLang="en-US" sz="110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中部落格</a:t>
            </a:r>
            <a:endParaRPr lang="en-US" altLang="zh-TW" sz="1100" smtClean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sz="110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http</a:t>
            </a:r>
            <a:r>
              <a:rPr lang="en-US" altLang="zh-TW" sz="11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://www.plurk.com/p/liq3gs</a:t>
            </a:r>
            <a:endParaRPr lang="en-US" altLang="zh-TW" sz="1100" dirty="0" smtClean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sz="11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https</a:t>
            </a:r>
            <a:r>
              <a:rPr lang="en-US" altLang="zh-TW" sz="11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://images.plurk.com/6fi0o4aJeXok2okuC6IXGF.jpg</a:t>
            </a:r>
          </a:p>
          <a:p>
            <a:r>
              <a:rPr lang="en-US" altLang="zh-TW" sz="11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https</a:t>
            </a:r>
            <a:r>
              <a:rPr lang="en-US" altLang="zh-TW" sz="11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://images.plurk.com/6g2u4QHBjYlo1hhGv9yps2.jpg</a:t>
            </a:r>
            <a:endParaRPr lang="zh-TW" altLang="en-US" sz="11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44346" y="3129538"/>
            <a:ext cx="156966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TW" altLang="en-US" b="1" smtClean="0">
                <a:solidFill>
                  <a:srgbClr val="FF0000"/>
                </a:solidFill>
                <a:latin typeface="Meiryo"/>
              </a:rPr>
              <a:t>植物辨識跑台</a:t>
            </a:r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6432778" y="3163828"/>
            <a:ext cx="156966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TW" altLang="en-US" b="1" smtClean="0">
                <a:solidFill>
                  <a:srgbClr val="FF0000"/>
                </a:solidFill>
                <a:latin typeface="Meiryo"/>
              </a:rPr>
              <a:t>樹木保護樹藝</a:t>
            </a:r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2555776" y="5540092"/>
            <a:ext cx="156966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TW" altLang="en-US" b="1" smtClean="0">
                <a:solidFill>
                  <a:srgbClr val="FF0000"/>
                </a:solidFill>
                <a:latin typeface="Meiryo"/>
              </a:rPr>
              <a:t>野生動物保育</a:t>
            </a:r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6444208" y="5579948"/>
            <a:ext cx="156966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TW" altLang="en-US" b="1" smtClean="0">
                <a:solidFill>
                  <a:srgbClr val="FF0000"/>
                </a:solidFill>
                <a:latin typeface="Meiryo"/>
              </a:rPr>
              <a:t>森林經營管理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231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投影片編號版面配置區 19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A87EF8-D491-481E-8844-841393FE219F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zh-TW" altLang="en-US" smtClean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2348880"/>
            <a:ext cx="3404802" cy="3404802"/>
          </a:xfrm>
          <a:prstGeom prst="rect">
            <a:avLst/>
          </a:prstGeom>
        </p:spPr>
      </p:pic>
      <p:sp>
        <p:nvSpPr>
          <p:cNvPr id="21" name="內容版面配置區 1"/>
          <p:cNvSpPr txBox="1">
            <a:spLocks/>
          </p:cNvSpPr>
          <p:nvPr/>
        </p:nvSpPr>
        <p:spPr>
          <a:xfrm>
            <a:off x="467544" y="1844824"/>
            <a:ext cx="4320480" cy="472741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250826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732EB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rgbClr val="5C155E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kumimoji="0" lang="zh-TW" altLang="en-US" sz="3200" smtClean="0"/>
              <a:t>「森保系」畢業都在做些什麼？</a:t>
            </a:r>
            <a:endParaRPr kumimoji="0" lang="en-US" altLang="zh-TW" sz="3200" smtClean="0"/>
          </a:p>
          <a:p>
            <a:pPr>
              <a:lnSpc>
                <a:spcPct val="100000"/>
              </a:lnSpc>
            </a:pPr>
            <a:endParaRPr kumimoji="0"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4690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3" name="投影片編號版面配置區 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1A63B6-4E8D-4E5C-A060-835A00D3E514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zh-TW" altLang="en-US" smtClean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124744"/>
            <a:ext cx="7855038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85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3" name="投影片編號版面配置區 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1A63B6-4E8D-4E5C-A060-835A00D3E514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zh-TW" altLang="en-US" smtClean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66936" y="1052736"/>
            <a:ext cx="3180928" cy="646331"/>
          </a:xfrm>
          <a:prstGeom prst="rect">
            <a:avLst/>
          </a:prstGeom>
          <a:solidFill>
            <a:srgbClr val="FF690D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zh-TW" altLang="en-US" sz="3600" smtClean="0">
                <a:solidFill>
                  <a:prstClr val="white"/>
                </a:solidFill>
              </a:rPr>
              <a:t>就業證照</a:t>
            </a:r>
            <a:endParaRPr kumimoji="0" lang="zh-TW" altLang="en-US" sz="3600" dirty="0" smtClean="0">
              <a:solidFill>
                <a:prstClr val="white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2636912"/>
            <a:ext cx="6952381" cy="361904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775150" y="2097069"/>
            <a:ext cx="30572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高等考試林業</a:t>
            </a:r>
            <a:r>
              <a:rPr lang="zh-TW" altLang="en-US" sz="2800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技師</a:t>
            </a:r>
          </a:p>
        </p:txBody>
      </p:sp>
    </p:spTree>
    <p:extLst>
      <p:ext uri="{BB962C8B-B14F-4D97-AF65-F5344CB8AC3E}">
        <p14:creationId xmlns:p14="http://schemas.microsoft.com/office/powerpoint/2010/main" val="309018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3" name="投影片編號版面配置區 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1A63B6-4E8D-4E5C-A060-835A00D3E514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zh-TW" altLang="en-US" smtClean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66936" y="1052736"/>
            <a:ext cx="3180928" cy="646331"/>
          </a:xfrm>
          <a:prstGeom prst="rect">
            <a:avLst/>
          </a:prstGeom>
          <a:solidFill>
            <a:srgbClr val="FF690D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zh-TW" altLang="en-US" sz="3600" smtClean="0">
                <a:solidFill>
                  <a:prstClr val="white"/>
                </a:solidFill>
              </a:rPr>
              <a:t>就業證照</a:t>
            </a:r>
            <a:endParaRPr kumimoji="0" lang="zh-TW" altLang="en-US" sz="3600" dirty="0" smtClean="0">
              <a:solidFill>
                <a:prstClr val="white"/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1988840"/>
            <a:ext cx="689743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52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3" name="投影片編號版面配置區 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1A63B6-4E8D-4E5C-A060-835A00D3E514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zh-TW" altLang="en-US" smtClean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66936" y="1052736"/>
            <a:ext cx="3180928" cy="646331"/>
          </a:xfrm>
          <a:prstGeom prst="rect">
            <a:avLst/>
          </a:prstGeom>
          <a:solidFill>
            <a:srgbClr val="FF690D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zh-TW" altLang="en-US" sz="3600" smtClean="0">
                <a:solidFill>
                  <a:prstClr val="white"/>
                </a:solidFill>
              </a:rPr>
              <a:t>就業證照</a:t>
            </a:r>
            <a:endParaRPr kumimoji="0" lang="zh-TW" altLang="en-US" sz="3600" dirty="0" smtClean="0">
              <a:solidFill>
                <a:prstClr val="white"/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2276872"/>
            <a:ext cx="7409120" cy="439248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715488" y="1825660"/>
            <a:ext cx="30572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TW" altLang="en-US" sz="2800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環境教育人員認證</a:t>
            </a:r>
          </a:p>
        </p:txBody>
      </p:sp>
    </p:spTree>
    <p:extLst>
      <p:ext uri="{BB962C8B-B14F-4D97-AF65-F5344CB8AC3E}">
        <p14:creationId xmlns:p14="http://schemas.microsoft.com/office/powerpoint/2010/main" val="75078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81A44E-F729-4FAA-82F9-658657F3EA94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  <p:pic>
        <p:nvPicPr>
          <p:cNvPr id="4" name="圖片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628800"/>
            <a:ext cx="7550448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54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自訂 2">
      <a:dk1>
        <a:sysClr val="windowText" lastClr="000000"/>
      </a:dk1>
      <a:lt1>
        <a:sysClr val="window" lastClr="FFFFFF"/>
      </a:lt1>
      <a:dk2>
        <a:srgbClr val="F5D7F6"/>
      </a:dk2>
      <a:lt2>
        <a:srgbClr val="E6D7F5"/>
      </a:lt2>
      <a:accent1>
        <a:srgbClr val="57FF2F"/>
      </a:accent1>
      <a:accent2>
        <a:srgbClr val="D6FF79"/>
      </a:accent2>
      <a:accent3>
        <a:srgbClr val="FF9F57"/>
      </a:accent3>
      <a:accent4>
        <a:srgbClr val="FF89C4"/>
      </a:accent4>
      <a:accent5>
        <a:srgbClr val="79D1FF"/>
      </a:accent5>
      <a:accent6>
        <a:srgbClr val="9C81FF"/>
      </a:accent6>
      <a:hlink>
        <a:srgbClr val="7030A0"/>
      </a:hlink>
      <a:folHlink>
        <a:srgbClr val="FF0000"/>
      </a:folHlink>
    </a:clrScheme>
    <a:fontScheme name="TN-細圓">
      <a:majorFont>
        <a:latin typeface="Times New Roman"/>
        <a:ea typeface="華康細圓體"/>
        <a:cs typeface=""/>
      </a:majorFont>
      <a:minorFont>
        <a:latin typeface="Times New Roman"/>
        <a:ea typeface="華康細圓體"/>
        <a:cs typeface=""/>
      </a:minorFont>
    </a:fontScheme>
    <a:fmtScheme name="匯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3109</TotalTime>
  <Words>138</Words>
  <Application>Microsoft Office PowerPoint</Application>
  <PresentationFormat>如螢幕大小 (4:3)</PresentationFormat>
  <Paragraphs>45</Paragraphs>
  <Slides>11</Slides>
  <Notes>10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9" baseType="lpstr">
      <vt:lpstr>Meiryo</vt:lpstr>
      <vt:lpstr>華康細圓體</vt:lpstr>
      <vt:lpstr>微軟正黑體</vt:lpstr>
      <vt:lpstr>新細明體</vt:lpstr>
      <vt:lpstr>Arial</vt:lpstr>
      <vt:lpstr>Calibri</vt:lpstr>
      <vt:lpstr>Times New Roman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AI</dc:creator>
  <cp:lastModifiedBy>first</cp:lastModifiedBy>
  <cp:revision>348</cp:revision>
  <dcterms:created xsi:type="dcterms:W3CDTF">2009-06-03T05:27:36Z</dcterms:created>
  <dcterms:modified xsi:type="dcterms:W3CDTF">2020-02-19T07:37:36Z</dcterms:modified>
</cp:coreProperties>
</file>